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F6EB6-9298-4CFF-9C19-BD10D36D82A8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1CB36-8C80-4578-ACAD-EC32CE5260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F6EB6-9298-4CFF-9C19-BD10D36D82A8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1CB36-8C80-4578-ACAD-EC32CE5260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F6EB6-9298-4CFF-9C19-BD10D36D82A8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1CB36-8C80-4578-ACAD-EC32CE5260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F6EB6-9298-4CFF-9C19-BD10D36D82A8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1CB36-8C80-4578-ACAD-EC32CE5260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F6EB6-9298-4CFF-9C19-BD10D36D82A8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1CB36-8C80-4578-ACAD-EC32CE5260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F6EB6-9298-4CFF-9C19-BD10D36D82A8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1CB36-8C80-4578-ACAD-EC32CE5260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F6EB6-9298-4CFF-9C19-BD10D36D82A8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1CB36-8C80-4578-ACAD-EC32CE5260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F6EB6-9298-4CFF-9C19-BD10D36D82A8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1CB36-8C80-4578-ACAD-EC32CE5260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F6EB6-9298-4CFF-9C19-BD10D36D82A8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1CB36-8C80-4578-ACAD-EC32CE5260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F6EB6-9298-4CFF-9C19-BD10D36D82A8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1CB36-8C80-4578-ACAD-EC32CE5260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F6EB6-9298-4CFF-9C19-BD10D36D82A8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B1CB36-8C80-4578-ACAD-EC32CE5260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F6EB6-9298-4CFF-9C19-BD10D36D82A8}" type="datetimeFigureOut">
              <a:rPr lang="en-US" smtClean="0"/>
              <a:t>4/23/2014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B1CB36-8C80-4578-ACAD-EC32CE52606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1891230" y="813408"/>
            <a:ext cx="6721949" cy="2184409"/>
            <a:chOff x="1891230" y="813408"/>
            <a:chExt cx="6721949" cy="2184409"/>
          </a:xfrm>
        </p:grpSpPr>
        <p:sp>
          <p:nvSpPr>
            <p:cNvPr id="2" name="Freeform 1"/>
            <p:cNvSpPr/>
            <p:nvPr/>
          </p:nvSpPr>
          <p:spPr>
            <a:xfrm>
              <a:off x="1891230" y="813408"/>
              <a:ext cx="369600" cy="747753"/>
            </a:xfrm>
            <a:custGeom>
              <a:avLst/>
              <a:gdLst/>
              <a:ahLst/>
              <a:cxnLst/>
              <a:rect l="0" t="0" r="0" b="0"/>
              <a:pathLst>
                <a:path w="369600" h="747753">
                  <a:moveTo>
                    <a:pt x="340811" y="144685"/>
                  </a:moveTo>
                  <a:lnTo>
                    <a:pt x="278393" y="197225"/>
                  </a:lnTo>
                  <a:lnTo>
                    <a:pt x="222962" y="252044"/>
                  </a:lnTo>
                  <a:lnTo>
                    <a:pt x="176302" y="307734"/>
                  </a:lnTo>
                  <a:lnTo>
                    <a:pt x="133789" y="366233"/>
                  </a:lnTo>
                  <a:lnTo>
                    <a:pt x="91640" y="428994"/>
                  </a:lnTo>
                  <a:lnTo>
                    <a:pt x="67995" y="489935"/>
                  </a:lnTo>
                  <a:lnTo>
                    <a:pt x="49644" y="544479"/>
                  </a:lnTo>
                  <a:lnTo>
                    <a:pt x="38628" y="593064"/>
                  </a:lnTo>
                  <a:lnTo>
                    <a:pt x="39536" y="641356"/>
                  </a:lnTo>
                  <a:lnTo>
                    <a:pt x="50333" y="686470"/>
                  </a:lnTo>
                  <a:lnTo>
                    <a:pt x="63141" y="709522"/>
                  </a:lnTo>
                  <a:lnTo>
                    <a:pt x="90082" y="734484"/>
                  </a:lnTo>
                  <a:lnTo>
                    <a:pt x="110053" y="745289"/>
                  </a:lnTo>
                  <a:lnTo>
                    <a:pt x="130627" y="747752"/>
                  </a:lnTo>
                  <a:lnTo>
                    <a:pt x="178021" y="739801"/>
                  </a:lnTo>
                  <a:lnTo>
                    <a:pt x="230103" y="711325"/>
                  </a:lnTo>
                  <a:lnTo>
                    <a:pt x="272954" y="674831"/>
                  </a:lnTo>
                  <a:lnTo>
                    <a:pt x="316141" y="614394"/>
                  </a:lnTo>
                  <a:lnTo>
                    <a:pt x="323997" y="586241"/>
                  </a:lnTo>
                  <a:lnTo>
                    <a:pt x="328420" y="534049"/>
                  </a:lnTo>
                  <a:lnTo>
                    <a:pt x="327115" y="500230"/>
                  </a:lnTo>
                  <a:lnTo>
                    <a:pt x="304094" y="437271"/>
                  </a:lnTo>
                  <a:lnTo>
                    <a:pt x="264313" y="376670"/>
                  </a:lnTo>
                  <a:lnTo>
                    <a:pt x="206177" y="323896"/>
                  </a:lnTo>
                  <a:lnTo>
                    <a:pt x="160735" y="289774"/>
                  </a:lnTo>
                  <a:lnTo>
                    <a:pt x="114629" y="262548"/>
                  </a:lnTo>
                  <a:lnTo>
                    <a:pt x="59571" y="216176"/>
                  </a:lnTo>
                  <a:lnTo>
                    <a:pt x="31443" y="191734"/>
                  </a:lnTo>
                  <a:lnTo>
                    <a:pt x="13880" y="158495"/>
                  </a:lnTo>
                  <a:lnTo>
                    <a:pt x="1267" y="124600"/>
                  </a:lnTo>
                  <a:lnTo>
                    <a:pt x="0" y="103003"/>
                  </a:lnTo>
                  <a:lnTo>
                    <a:pt x="4506" y="81706"/>
                  </a:lnTo>
                  <a:lnTo>
                    <a:pt x="14307" y="60542"/>
                  </a:lnTo>
                  <a:lnTo>
                    <a:pt x="38569" y="34486"/>
                  </a:lnTo>
                  <a:lnTo>
                    <a:pt x="67984" y="17537"/>
                  </a:lnTo>
                  <a:lnTo>
                    <a:pt x="126175" y="2499"/>
                  </a:lnTo>
                  <a:lnTo>
                    <a:pt x="176740" y="0"/>
                  </a:lnTo>
                  <a:lnTo>
                    <a:pt x="239988" y="9044"/>
                  </a:lnTo>
                  <a:lnTo>
                    <a:pt x="292559" y="27684"/>
                  </a:lnTo>
                  <a:lnTo>
                    <a:pt x="322875" y="47107"/>
                  </a:lnTo>
                  <a:lnTo>
                    <a:pt x="346675" y="73269"/>
                  </a:lnTo>
                  <a:lnTo>
                    <a:pt x="362956" y="108837"/>
                  </a:lnTo>
                  <a:lnTo>
                    <a:pt x="369599" y="149011"/>
                  </a:lnTo>
                  <a:lnTo>
                    <a:pt x="363695" y="200800"/>
                  </a:lnTo>
                  <a:lnTo>
                    <a:pt x="361868" y="218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32082" y="153716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95378" y="915979"/>
              <a:ext cx="31586" cy="642239"/>
            </a:xfrm>
            <a:custGeom>
              <a:avLst/>
              <a:gdLst/>
              <a:ahLst/>
              <a:cxnLst/>
              <a:rect l="0" t="0" r="0" b="0"/>
              <a:pathLst>
                <a:path w="31586" h="642239">
                  <a:moveTo>
                    <a:pt x="0" y="0"/>
                  </a:moveTo>
                  <a:lnTo>
                    <a:pt x="0" y="55170"/>
                  </a:lnTo>
                  <a:lnTo>
                    <a:pt x="0" y="110323"/>
                  </a:lnTo>
                  <a:lnTo>
                    <a:pt x="0" y="170881"/>
                  </a:lnTo>
                  <a:lnTo>
                    <a:pt x="5589" y="219347"/>
                  </a:lnTo>
                  <a:lnTo>
                    <a:pt x="14654" y="270752"/>
                  </a:lnTo>
                  <a:lnTo>
                    <a:pt x="19792" y="333289"/>
                  </a:lnTo>
                  <a:lnTo>
                    <a:pt x="20682" y="382372"/>
                  </a:lnTo>
                  <a:lnTo>
                    <a:pt x="24102" y="438352"/>
                  </a:lnTo>
                  <a:lnTo>
                    <a:pt x="30107" y="489140"/>
                  </a:lnTo>
                  <a:lnTo>
                    <a:pt x="31147" y="547093"/>
                  </a:lnTo>
                  <a:lnTo>
                    <a:pt x="31455" y="604948"/>
                  </a:lnTo>
                  <a:lnTo>
                    <a:pt x="31585" y="6422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88258" y="968621"/>
              <a:ext cx="359763" cy="352381"/>
            </a:xfrm>
            <a:custGeom>
              <a:avLst/>
              <a:gdLst/>
              <a:ahLst/>
              <a:cxnLst/>
              <a:rect l="0" t="0" r="0" b="0"/>
              <a:pathLst>
                <a:path w="359763" h="352381">
                  <a:moveTo>
                    <a:pt x="359762" y="284270"/>
                  </a:moveTo>
                  <a:lnTo>
                    <a:pt x="318905" y="286609"/>
                  </a:lnTo>
                  <a:lnTo>
                    <a:pt x="261441" y="304056"/>
                  </a:lnTo>
                  <a:lnTo>
                    <a:pt x="205290" y="319114"/>
                  </a:lnTo>
                  <a:lnTo>
                    <a:pt x="146528" y="336879"/>
                  </a:lnTo>
                  <a:lnTo>
                    <a:pt x="92514" y="345354"/>
                  </a:lnTo>
                  <a:lnTo>
                    <a:pt x="34234" y="352380"/>
                  </a:lnTo>
                  <a:lnTo>
                    <a:pt x="23420" y="350733"/>
                  </a:lnTo>
                  <a:lnTo>
                    <a:pt x="15042" y="346126"/>
                  </a:lnTo>
                  <a:lnTo>
                    <a:pt x="2612" y="331649"/>
                  </a:lnTo>
                  <a:lnTo>
                    <a:pt x="0" y="322875"/>
                  </a:lnTo>
                  <a:lnTo>
                    <a:pt x="1912" y="292589"/>
                  </a:lnTo>
                  <a:lnTo>
                    <a:pt x="16158" y="237907"/>
                  </a:lnTo>
                  <a:lnTo>
                    <a:pt x="41156" y="176716"/>
                  </a:lnTo>
                  <a:lnTo>
                    <a:pt x="64140" y="113782"/>
                  </a:lnTo>
                  <a:lnTo>
                    <a:pt x="78840" y="59260"/>
                  </a:lnTo>
                  <a:lnTo>
                    <a:pt x="860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32331" y="124236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9065"/>
                  </a:lnTo>
                  <a:lnTo>
                    <a:pt x="1215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82659" y="1010735"/>
              <a:ext cx="628245" cy="497027"/>
            </a:xfrm>
            <a:custGeom>
              <a:avLst/>
              <a:gdLst/>
              <a:ahLst/>
              <a:cxnLst/>
              <a:rect l="0" t="0" r="0" b="0"/>
              <a:pathLst>
                <a:path w="628245" h="497027">
                  <a:moveTo>
                    <a:pt x="18211" y="0"/>
                  </a:moveTo>
                  <a:lnTo>
                    <a:pt x="6758" y="60384"/>
                  </a:lnTo>
                  <a:lnTo>
                    <a:pt x="0" y="118107"/>
                  </a:lnTo>
                  <a:lnTo>
                    <a:pt x="1117" y="173425"/>
                  </a:lnTo>
                  <a:lnTo>
                    <a:pt x="6386" y="234039"/>
                  </a:lnTo>
                  <a:lnTo>
                    <a:pt x="15832" y="293411"/>
                  </a:lnTo>
                  <a:lnTo>
                    <a:pt x="25565" y="347810"/>
                  </a:lnTo>
                  <a:lnTo>
                    <a:pt x="37028" y="395773"/>
                  </a:lnTo>
                  <a:lnTo>
                    <a:pt x="61269" y="457550"/>
                  </a:lnTo>
                  <a:lnTo>
                    <a:pt x="67974" y="469980"/>
                  </a:lnTo>
                  <a:lnTo>
                    <a:pt x="87901" y="486910"/>
                  </a:lnTo>
                  <a:lnTo>
                    <a:pt x="99766" y="493063"/>
                  </a:lnTo>
                  <a:lnTo>
                    <a:pt x="122308" y="496780"/>
                  </a:lnTo>
                  <a:lnTo>
                    <a:pt x="142855" y="493362"/>
                  </a:lnTo>
                  <a:lnTo>
                    <a:pt x="168747" y="477114"/>
                  </a:lnTo>
                  <a:lnTo>
                    <a:pt x="195785" y="450593"/>
                  </a:lnTo>
                  <a:lnTo>
                    <a:pt x="226241" y="394213"/>
                  </a:lnTo>
                  <a:lnTo>
                    <a:pt x="257375" y="337526"/>
                  </a:lnTo>
                  <a:lnTo>
                    <a:pt x="261882" y="326793"/>
                  </a:lnTo>
                  <a:lnTo>
                    <a:pt x="266056" y="323147"/>
                  </a:lnTo>
                  <a:lnTo>
                    <a:pt x="270009" y="324226"/>
                  </a:lnTo>
                  <a:lnTo>
                    <a:pt x="273813" y="328455"/>
                  </a:lnTo>
                  <a:lnTo>
                    <a:pt x="291874" y="381610"/>
                  </a:lnTo>
                  <a:lnTo>
                    <a:pt x="311564" y="435689"/>
                  </a:lnTo>
                  <a:lnTo>
                    <a:pt x="336758" y="471854"/>
                  </a:lnTo>
                  <a:lnTo>
                    <a:pt x="359439" y="487743"/>
                  </a:lnTo>
                  <a:lnTo>
                    <a:pt x="372038" y="493618"/>
                  </a:lnTo>
                  <a:lnTo>
                    <a:pt x="401635" y="497026"/>
                  </a:lnTo>
                  <a:lnTo>
                    <a:pt x="433117" y="492302"/>
                  </a:lnTo>
                  <a:lnTo>
                    <a:pt x="491456" y="460673"/>
                  </a:lnTo>
                  <a:lnTo>
                    <a:pt x="536861" y="426220"/>
                  </a:lnTo>
                  <a:lnTo>
                    <a:pt x="579287" y="364886"/>
                  </a:lnTo>
                  <a:lnTo>
                    <a:pt x="603950" y="305010"/>
                  </a:lnTo>
                  <a:lnTo>
                    <a:pt x="621799" y="247053"/>
                  </a:lnTo>
                  <a:lnTo>
                    <a:pt x="626771" y="195254"/>
                  </a:lnTo>
                  <a:lnTo>
                    <a:pt x="628244" y="146630"/>
                  </a:lnTo>
                  <a:lnTo>
                    <a:pt x="623091" y="96999"/>
                  </a:lnTo>
                  <a:lnTo>
                    <a:pt x="610869" y="46976"/>
                  </a:lnTo>
                  <a:lnTo>
                    <a:pt x="59727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87199" y="1347647"/>
              <a:ext cx="113838" cy="202021"/>
            </a:xfrm>
            <a:custGeom>
              <a:avLst/>
              <a:gdLst/>
              <a:ahLst/>
              <a:cxnLst/>
              <a:rect l="0" t="0" r="0" b="0"/>
              <a:pathLst>
                <a:path w="113838" h="202021">
                  <a:moveTo>
                    <a:pt x="8552" y="52643"/>
                  </a:moveTo>
                  <a:lnTo>
                    <a:pt x="8552" y="101574"/>
                  </a:lnTo>
                  <a:lnTo>
                    <a:pt x="14141" y="160704"/>
                  </a:lnTo>
                  <a:lnTo>
                    <a:pt x="24171" y="202020"/>
                  </a:lnTo>
                  <a:lnTo>
                    <a:pt x="23644" y="201361"/>
                  </a:lnTo>
                  <a:lnTo>
                    <a:pt x="8028" y="144742"/>
                  </a:lnTo>
                  <a:lnTo>
                    <a:pt x="0" y="90722"/>
                  </a:lnTo>
                  <a:lnTo>
                    <a:pt x="5141" y="66057"/>
                  </a:lnTo>
                  <a:lnTo>
                    <a:pt x="16395" y="44567"/>
                  </a:lnTo>
                  <a:lnTo>
                    <a:pt x="33095" y="27217"/>
                  </a:lnTo>
                  <a:lnTo>
                    <a:pt x="67816" y="9884"/>
                  </a:lnTo>
                  <a:lnTo>
                    <a:pt x="11383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16849" y="1410818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27378" y="125289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380062" y="1105492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0" y="167094"/>
                  </a:lnTo>
                  <a:lnTo>
                    <a:pt x="5589" y="224339"/>
                  </a:lnTo>
                  <a:lnTo>
                    <a:pt x="10722" y="284216"/>
                  </a:lnTo>
                  <a:lnTo>
                    <a:pt x="17475" y="345735"/>
                  </a:lnTo>
                  <a:lnTo>
                    <a:pt x="19995" y="400877"/>
                  </a:lnTo>
                  <a:lnTo>
                    <a:pt x="20847" y="458905"/>
                  </a:lnTo>
                  <a:lnTo>
                    <a:pt x="21057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64248" y="1326590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45535" y="0"/>
                  </a:lnTo>
                  <a:lnTo>
                    <a:pt x="194284" y="0"/>
                  </a:lnTo>
                  <a:lnTo>
                    <a:pt x="138674" y="1170"/>
                  </a:lnTo>
                  <a:lnTo>
                    <a:pt x="80425" y="8333"/>
                  </a:lnTo>
                  <a:lnTo>
                    <a:pt x="24465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01160" y="1473989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22217" y="1347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80145" y="1468838"/>
              <a:ext cx="231628" cy="206021"/>
            </a:xfrm>
            <a:custGeom>
              <a:avLst/>
              <a:gdLst/>
              <a:ahLst/>
              <a:cxnLst/>
              <a:rect l="0" t="0" r="0" b="0"/>
              <a:pathLst>
                <a:path w="231628" h="206021">
                  <a:moveTo>
                    <a:pt x="0" y="47265"/>
                  </a:moveTo>
                  <a:lnTo>
                    <a:pt x="8333" y="84743"/>
                  </a:lnTo>
                  <a:lnTo>
                    <a:pt x="15684" y="136167"/>
                  </a:lnTo>
                  <a:lnTo>
                    <a:pt x="31802" y="193893"/>
                  </a:lnTo>
                  <a:lnTo>
                    <a:pt x="35240" y="204679"/>
                  </a:lnTo>
                  <a:lnTo>
                    <a:pt x="36361" y="206020"/>
                  </a:lnTo>
                  <a:lnTo>
                    <a:pt x="32445" y="156674"/>
                  </a:lnTo>
                  <a:lnTo>
                    <a:pt x="31756" y="95610"/>
                  </a:lnTo>
                  <a:lnTo>
                    <a:pt x="33976" y="53920"/>
                  </a:lnTo>
                  <a:lnTo>
                    <a:pt x="42787" y="34235"/>
                  </a:lnTo>
                  <a:lnTo>
                    <a:pt x="60901" y="9999"/>
                  </a:lnTo>
                  <a:lnTo>
                    <a:pt x="83609" y="1457"/>
                  </a:lnTo>
                  <a:lnTo>
                    <a:pt x="110859" y="0"/>
                  </a:lnTo>
                  <a:lnTo>
                    <a:pt x="134669" y="7151"/>
                  </a:lnTo>
                  <a:lnTo>
                    <a:pt x="167804" y="29920"/>
                  </a:lnTo>
                  <a:lnTo>
                    <a:pt x="202036" y="77461"/>
                  </a:lnTo>
                  <a:lnTo>
                    <a:pt x="221820" y="118083"/>
                  </a:lnTo>
                  <a:lnTo>
                    <a:pt x="229690" y="170612"/>
                  </a:lnTo>
                  <a:lnTo>
                    <a:pt x="231627" y="2051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32829" y="1452807"/>
              <a:ext cx="370743" cy="558137"/>
            </a:xfrm>
            <a:custGeom>
              <a:avLst/>
              <a:gdLst/>
              <a:ahLst/>
              <a:cxnLst/>
              <a:rect l="0" t="0" r="0" b="0"/>
              <a:pathLst>
                <a:path w="370743" h="558137">
                  <a:moveTo>
                    <a:pt x="252684" y="115939"/>
                  </a:moveTo>
                  <a:lnTo>
                    <a:pt x="258273" y="99171"/>
                  </a:lnTo>
                  <a:lnTo>
                    <a:pt x="256160" y="66387"/>
                  </a:lnTo>
                  <a:lnTo>
                    <a:pt x="248125" y="32627"/>
                  </a:lnTo>
                  <a:lnTo>
                    <a:pt x="232330" y="14180"/>
                  </a:lnTo>
                  <a:lnTo>
                    <a:pt x="221567" y="5986"/>
                  </a:lnTo>
                  <a:lnTo>
                    <a:pt x="194011" y="0"/>
                  </a:lnTo>
                  <a:lnTo>
                    <a:pt x="164606" y="2409"/>
                  </a:lnTo>
                  <a:lnTo>
                    <a:pt x="139839" y="11279"/>
                  </a:lnTo>
                  <a:lnTo>
                    <a:pt x="120252" y="26139"/>
                  </a:lnTo>
                  <a:lnTo>
                    <a:pt x="88614" y="64275"/>
                  </a:lnTo>
                  <a:lnTo>
                    <a:pt x="80328" y="87908"/>
                  </a:lnTo>
                  <a:lnTo>
                    <a:pt x="75009" y="141207"/>
                  </a:lnTo>
                  <a:lnTo>
                    <a:pt x="82364" y="195626"/>
                  </a:lnTo>
                  <a:lnTo>
                    <a:pt x="88469" y="219206"/>
                  </a:lnTo>
                  <a:lnTo>
                    <a:pt x="94074" y="228067"/>
                  </a:lnTo>
                  <a:lnTo>
                    <a:pt x="109661" y="241033"/>
                  </a:lnTo>
                  <a:lnTo>
                    <a:pt x="131406" y="247575"/>
                  </a:lnTo>
                  <a:lnTo>
                    <a:pt x="143756" y="249320"/>
                  </a:lnTo>
                  <a:lnTo>
                    <a:pt x="163717" y="245019"/>
                  </a:lnTo>
                  <a:lnTo>
                    <a:pt x="195595" y="223194"/>
                  </a:lnTo>
                  <a:lnTo>
                    <a:pt x="244440" y="164787"/>
                  </a:lnTo>
                  <a:lnTo>
                    <a:pt x="254089" y="145838"/>
                  </a:lnTo>
                  <a:lnTo>
                    <a:pt x="258300" y="144060"/>
                  </a:lnTo>
                  <a:lnTo>
                    <a:pt x="262277" y="147555"/>
                  </a:lnTo>
                  <a:lnTo>
                    <a:pt x="266098" y="154563"/>
                  </a:lnTo>
                  <a:lnTo>
                    <a:pt x="273401" y="207840"/>
                  </a:lnTo>
                  <a:lnTo>
                    <a:pt x="284895" y="268449"/>
                  </a:lnTo>
                  <a:lnTo>
                    <a:pt x="301899" y="325795"/>
                  </a:lnTo>
                  <a:lnTo>
                    <a:pt x="319375" y="379057"/>
                  </a:lnTo>
                  <a:lnTo>
                    <a:pt x="341810" y="436888"/>
                  </a:lnTo>
                  <a:lnTo>
                    <a:pt x="365652" y="491465"/>
                  </a:lnTo>
                  <a:lnTo>
                    <a:pt x="370110" y="503160"/>
                  </a:lnTo>
                  <a:lnTo>
                    <a:pt x="370742" y="514466"/>
                  </a:lnTo>
                  <a:lnTo>
                    <a:pt x="365206" y="536387"/>
                  </a:lnTo>
                  <a:lnTo>
                    <a:pt x="356944" y="543637"/>
                  </a:lnTo>
                  <a:lnTo>
                    <a:pt x="332167" y="551692"/>
                  </a:lnTo>
                  <a:lnTo>
                    <a:pt x="270940" y="555693"/>
                  </a:lnTo>
                  <a:lnTo>
                    <a:pt x="213266" y="549551"/>
                  </a:lnTo>
                  <a:lnTo>
                    <a:pt x="152091" y="553580"/>
                  </a:lnTo>
                  <a:lnTo>
                    <a:pt x="100436" y="556786"/>
                  </a:lnTo>
                  <a:lnTo>
                    <a:pt x="46266" y="557736"/>
                  </a:lnTo>
                  <a:lnTo>
                    <a:pt x="0" y="5581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127792" y="1063378"/>
              <a:ext cx="20848" cy="579068"/>
            </a:xfrm>
            <a:custGeom>
              <a:avLst/>
              <a:gdLst/>
              <a:ahLst/>
              <a:cxnLst/>
              <a:rect l="0" t="0" r="0" b="0"/>
              <a:pathLst>
                <a:path w="20848" h="579068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8333"/>
                  </a:lnTo>
                  <a:lnTo>
                    <a:pt x="0" y="207570"/>
                  </a:lnTo>
                  <a:lnTo>
                    <a:pt x="3120" y="254915"/>
                  </a:lnTo>
                  <a:lnTo>
                    <a:pt x="9066" y="317725"/>
                  </a:lnTo>
                  <a:lnTo>
                    <a:pt x="15685" y="366582"/>
                  </a:lnTo>
                  <a:lnTo>
                    <a:pt x="19996" y="427087"/>
                  </a:lnTo>
                  <a:lnTo>
                    <a:pt x="20847" y="487219"/>
                  </a:lnTo>
                  <a:lnTo>
                    <a:pt x="15427" y="549486"/>
                  </a:lnTo>
                  <a:lnTo>
                    <a:pt x="10529" y="579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790880" y="938084"/>
              <a:ext cx="622342" cy="693834"/>
            </a:xfrm>
            <a:custGeom>
              <a:avLst/>
              <a:gdLst/>
              <a:ahLst/>
              <a:cxnLst/>
              <a:rect l="0" t="0" r="0" b="0"/>
              <a:pathLst>
                <a:path w="622342" h="693834">
                  <a:moveTo>
                    <a:pt x="0" y="72651"/>
                  </a:moveTo>
                  <a:lnTo>
                    <a:pt x="45493" y="30669"/>
                  </a:lnTo>
                  <a:lnTo>
                    <a:pt x="99238" y="10893"/>
                  </a:lnTo>
                  <a:lnTo>
                    <a:pt x="151847" y="2490"/>
                  </a:lnTo>
                  <a:lnTo>
                    <a:pt x="215008" y="0"/>
                  </a:lnTo>
                  <a:lnTo>
                    <a:pt x="273107" y="2382"/>
                  </a:lnTo>
                  <a:lnTo>
                    <a:pt x="321906" y="10497"/>
                  </a:lnTo>
                  <a:lnTo>
                    <a:pt x="384511" y="23719"/>
                  </a:lnTo>
                  <a:lnTo>
                    <a:pt x="447772" y="47331"/>
                  </a:lnTo>
                  <a:lnTo>
                    <a:pt x="502311" y="78828"/>
                  </a:lnTo>
                  <a:lnTo>
                    <a:pt x="560930" y="128754"/>
                  </a:lnTo>
                  <a:lnTo>
                    <a:pt x="603583" y="173253"/>
                  </a:lnTo>
                  <a:lnTo>
                    <a:pt x="617649" y="196132"/>
                  </a:lnTo>
                  <a:lnTo>
                    <a:pt x="622341" y="225018"/>
                  </a:lnTo>
                  <a:lnTo>
                    <a:pt x="615822" y="280043"/>
                  </a:lnTo>
                  <a:lnTo>
                    <a:pt x="595417" y="313865"/>
                  </a:lnTo>
                  <a:lnTo>
                    <a:pt x="548675" y="355565"/>
                  </a:lnTo>
                  <a:lnTo>
                    <a:pt x="486086" y="389295"/>
                  </a:lnTo>
                  <a:lnTo>
                    <a:pt x="423569" y="420658"/>
                  </a:lnTo>
                  <a:lnTo>
                    <a:pt x="412231" y="427488"/>
                  </a:lnTo>
                  <a:lnTo>
                    <a:pt x="404673" y="437891"/>
                  </a:lnTo>
                  <a:lnTo>
                    <a:pt x="396274" y="465047"/>
                  </a:lnTo>
                  <a:lnTo>
                    <a:pt x="398780" y="490375"/>
                  </a:lnTo>
                  <a:lnTo>
                    <a:pt x="416466" y="527484"/>
                  </a:lnTo>
                  <a:lnTo>
                    <a:pt x="447051" y="564995"/>
                  </a:lnTo>
                  <a:lnTo>
                    <a:pt x="510185" y="622110"/>
                  </a:lnTo>
                  <a:lnTo>
                    <a:pt x="562471" y="662638"/>
                  </a:lnTo>
                  <a:lnTo>
                    <a:pt x="610654" y="6938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457469" y="1452932"/>
              <a:ext cx="230909" cy="255768"/>
            </a:xfrm>
            <a:custGeom>
              <a:avLst/>
              <a:gdLst/>
              <a:ahLst/>
              <a:cxnLst/>
              <a:rect l="0" t="0" r="0" b="0"/>
              <a:pathLst>
                <a:path w="230909" h="255768">
                  <a:moveTo>
                    <a:pt x="7235" y="52643"/>
                  </a:moveTo>
                  <a:lnTo>
                    <a:pt x="0" y="80199"/>
                  </a:lnTo>
                  <a:lnTo>
                    <a:pt x="477" y="133302"/>
                  </a:lnTo>
                  <a:lnTo>
                    <a:pt x="6571" y="156341"/>
                  </a:lnTo>
                  <a:lnTo>
                    <a:pt x="36148" y="210361"/>
                  </a:lnTo>
                  <a:lnTo>
                    <a:pt x="62206" y="236504"/>
                  </a:lnTo>
                  <a:lnTo>
                    <a:pt x="92153" y="253479"/>
                  </a:lnTo>
                  <a:lnTo>
                    <a:pt x="115946" y="255767"/>
                  </a:lnTo>
                  <a:lnTo>
                    <a:pt x="142119" y="251715"/>
                  </a:lnTo>
                  <a:lnTo>
                    <a:pt x="169349" y="242115"/>
                  </a:lnTo>
                  <a:lnTo>
                    <a:pt x="190810" y="223810"/>
                  </a:lnTo>
                  <a:lnTo>
                    <a:pt x="206977" y="200077"/>
                  </a:lnTo>
                  <a:lnTo>
                    <a:pt x="230880" y="138493"/>
                  </a:lnTo>
                  <a:lnTo>
                    <a:pt x="230908" y="100177"/>
                  </a:lnTo>
                  <a:lnTo>
                    <a:pt x="221607" y="40412"/>
                  </a:lnTo>
                  <a:lnTo>
                    <a:pt x="21780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869727" y="1073906"/>
              <a:ext cx="323762" cy="694882"/>
            </a:xfrm>
            <a:custGeom>
              <a:avLst/>
              <a:gdLst/>
              <a:ahLst/>
              <a:cxnLst/>
              <a:rect l="0" t="0" r="0" b="0"/>
              <a:pathLst>
                <a:path w="323762" h="694882">
                  <a:moveTo>
                    <a:pt x="5589" y="0"/>
                  </a:moveTo>
                  <a:lnTo>
                    <a:pt x="0" y="16768"/>
                  </a:lnTo>
                  <a:lnTo>
                    <a:pt x="3271" y="76752"/>
                  </a:lnTo>
                  <a:lnTo>
                    <a:pt x="5131" y="136087"/>
                  </a:lnTo>
                  <a:lnTo>
                    <a:pt x="11088" y="198457"/>
                  </a:lnTo>
                  <a:lnTo>
                    <a:pt x="14628" y="249745"/>
                  </a:lnTo>
                  <a:lnTo>
                    <a:pt x="15676" y="301986"/>
                  </a:lnTo>
                  <a:lnTo>
                    <a:pt x="21576" y="360099"/>
                  </a:lnTo>
                  <a:lnTo>
                    <a:pt x="25143" y="416182"/>
                  </a:lnTo>
                  <a:lnTo>
                    <a:pt x="26349" y="479129"/>
                  </a:lnTo>
                  <a:lnTo>
                    <a:pt x="26587" y="536623"/>
                  </a:lnTo>
                  <a:lnTo>
                    <a:pt x="29748" y="585209"/>
                  </a:lnTo>
                  <a:lnTo>
                    <a:pt x="32224" y="604219"/>
                  </a:lnTo>
                  <a:lnTo>
                    <a:pt x="36214" y="614552"/>
                  </a:lnTo>
                  <a:lnTo>
                    <a:pt x="41213" y="619102"/>
                  </a:lnTo>
                  <a:lnTo>
                    <a:pt x="46885" y="619795"/>
                  </a:lnTo>
                  <a:lnTo>
                    <a:pt x="51837" y="614408"/>
                  </a:lnTo>
                  <a:lnTo>
                    <a:pt x="77478" y="558967"/>
                  </a:lnTo>
                  <a:lnTo>
                    <a:pt x="93692" y="543618"/>
                  </a:lnTo>
                  <a:lnTo>
                    <a:pt x="102928" y="537887"/>
                  </a:lnTo>
                  <a:lnTo>
                    <a:pt x="157441" y="527519"/>
                  </a:lnTo>
                  <a:lnTo>
                    <a:pt x="210669" y="515420"/>
                  </a:lnTo>
                  <a:lnTo>
                    <a:pt x="265637" y="501765"/>
                  </a:lnTo>
                  <a:lnTo>
                    <a:pt x="299449" y="485713"/>
                  </a:lnTo>
                  <a:lnTo>
                    <a:pt x="314788" y="469726"/>
                  </a:lnTo>
                  <a:lnTo>
                    <a:pt x="320516" y="460550"/>
                  </a:lnTo>
                  <a:lnTo>
                    <a:pt x="323761" y="440995"/>
                  </a:lnTo>
                  <a:lnTo>
                    <a:pt x="316312" y="399846"/>
                  </a:lnTo>
                  <a:lnTo>
                    <a:pt x="303955" y="382040"/>
                  </a:lnTo>
                  <a:lnTo>
                    <a:pt x="286765" y="367498"/>
                  </a:lnTo>
                  <a:lnTo>
                    <a:pt x="267427" y="357135"/>
                  </a:lnTo>
                  <a:lnTo>
                    <a:pt x="244014" y="354869"/>
                  </a:lnTo>
                  <a:lnTo>
                    <a:pt x="218011" y="358931"/>
                  </a:lnTo>
                  <a:lnTo>
                    <a:pt x="190856" y="368535"/>
                  </a:lnTo>
                  <a:lnTo>
                    <a:pt x="169428" y="386842"/>
                  </a:lnTo>
                  <a:lnTo>
                    <a:pt x="136608" y="442311"/>
                  </a:lnTo>
                  <a:lnTo>
                    <a:pt x="125908" y="492404"/>
                  </a:lnTo>
                  <a:lnTo>
                    <a:pt x="128326" y="544291"/>
                  </a:lnTo>
                  <a:lnTo>
                    <a:pt x="140794" y="598584"/>
                  </a:lnTo>
                  <a:lnTo>
                    <a:pt x="159254" y="638143"/>
                  </a:lnTo>
                  <a:lnTo>
                    <a:pt x="186430" y="670271"/>
                  </a:lnTo>
                  <a:lnTo>
                    <a:pt x="206456" y="683163"/>
                  </a:lnTo>
                  <a:lnTo>
                    <a:pt x="253974" y="692566"/>
                  </a:lnTo>
                  <a:lnTo>
                    <a:pt x="289858" y="6948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322479" y="1415758"/>
              <a:ext cx="290700" cy="371035"/>
            </a:xfrm>
            <a:custGeom>
              <a:avLst/>
              <a:gdLst/>
              <a:ahLst/>
              <a:cxnLst/>
              <a:rect l="0" t="0" r="0" b="0"/>
              <a:pathLst>
                <a:path w="290700" h="371035">
                  <a:moveTo>
                    <a:pt x="174018" y="5589"/>
                  </a:moveTo>
                  <a:lnTo>
                    <a:pt x="157250" y="0"/>
                  </a:lnTo>
                  <a:lnTo>
                    <a:pt x="118877" y="2113"/>
                  </a:lnTo>
                  <a:lnTo>
                    <a:pt x="76051" y="21326"/>
                  </a:lnTo>
                  <a:lnTo>
                    <a:pt x="29234" y="59260"/>
                  </a:lnTo>
                  <a:lnTo>
                    <a:pt x="11794" y="79746"/>
                  </a:lnTo>
                  <a:lnTo>
                    <a:pt x="2483" y="103668"/>
                  </a:lnTo>
                  <a:lnTo>
                    <a:pt x="0" y="116598"/>
                  </a:lnTo>
                  <a:lnTo>
                    <a:pt x="1854" y="126388"/>
                  </a:lnTo>
                  <a:lnTo>
                    <a:pt x="6600" y="134085"/>
                  </a:lnTo>
                  <a:lnTo>
                    <a:pt x="21231" y="145756"/>
                  </a:lnTo>
                  <a:lnTo>
                    <a:pt x="39433" y="154843"/>
                  </a:lnTo>
                  <a:lnTo>
                    <a:pt x="89288" y="162973"/>
                  </a:lnTo>
                  <a:lnTo>
                    <a:pt x="151129" y="174631"/>
                  </a:lnTo>
                  <a:lnTo>
                    <a:pt x="214504" y="191669"/>
                  </a:lnTo>
                  <a:lnTo>
                    <a:pt x="236466" y="198645"/>
                  </a:lnTo>
                  <a:lnTo>
                    <a:pt x="254805" y="211884"/>
                  </a:lnTo>
                  <a:lnTo>
                    <a:pt x="285642" y="248979"/>
                  </a:lnTo>
                  <a:lnTo>
                    <a:pt x="290699" y="275589"/>
                  </a:lnTo>
                  <a:lnTo>
                    <a:pt x="287878" y="303404"/>
                  </a:lnTo>
                  <a:lnTo>
                    <a:pt x="273135" y="332216"/>
                  </a:lnTo>
                  <a:lnTo>
                    <a:pt x="260574" y="348068"/>
                  </a:lnTo>
                  <a:lnTo>
                    <a:pt x="240954" y="359793"/>
                  </a:lnTo>
                  <a:lnTo>
                    <a:pt x="215465" y="367734"/>
                  </a:lnTo>
                  <a:lnTo>
                    <a:pt x="170571" y="371034"/>
                  </a:lnTo>
                  <a:lnTo>
                    <a:pt x="116536" y="365381"/>
                  </a:lnTo>
                  <a:lnTo>
                    <a:pt x="76657" y="360978"/>
                  </a:lnTo>
                  <a:lnTo>
                    <a:pt x="47676" y="3530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021744" y="2212642"/>
              <a:ext cx="262940" cy="598467"/>
            </a:xfrm>
            <a:custGeom>
              <a:avLst/>
              <a:gdLst/>
              <a:ahLst/>
              <a:cxnLst/>
              <a:rect l="0" t="0" r="0" b="0"/>
              <a:pathLst>
                <a:path w="262940" h="598467">
                  <a:moveTo>
                    <a:pt x="52370" y="598466"/>
                  </a:moveTo>
                  <a:lnTo>
                    <a:pt x="49250" y="541203"/>
                  </a:lnTo>
                  <a:lnTo>
                    <a:pt x="40917" y="491812"/>
                  </a:lnTo>
                  <a:lnTo>
                    <a:pt x="31039" y="437014"/>
                  </a:lnTo>
                  <a:lnTo>
                    <a:pt x="20703" y="376324"/>
                  </a:lnTo>
                  <a:lnTo>
                    <a:pt x="10231" y="313888"/>
                  </a:lnTo>
                  <a:lnTo>
                    <a:pt x="2840" y="250934"/>
                  </a:lnTo>
                  <a:lnTo>
                    <a:pt x="649" y="187828"/>
                  </a:lnTo>
                  <a:lnTo>
                    <a:pt x="0" y="130915"/>
                  </a:lnTo>
                  <a:lnTo>
                    <a:pt x="2188" y="100547"/>
                  </a:lnTo>
                  <a:lnTo>
                    <a:pt x="10960" y="75352"/>
                  </a:lnTo>
                  <a:lnTo>
                    <a:pt x="34641" y="41437"/>
                  </a:lnTo>
                  <a:lnTo>
                    <a:pt x="56968" y="26074"/>
                  </a:lnTo>
                  <a:lnTo>
                    <a:pt x="115019" y="6680"/>
                  </a:lnTo>
                  <a:lnTo>
                    <a:pt x="165559" y="813"/>
                  </a:lnTo>
                  <a:lnTo>
                    <a:pt x="224293" y="0"/>
                  </a:lnTo>
                  <a:lnTo>
                    <a:pt x="262939" y="8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937243" y="2600538"/>
              <a:ext cx="263213" cy="63172"/>
            </a:xfrm>
            <a:custGeom>
              <a:avLst/>
              <a:gdLst/>
              <a:ahLst/>
              <a:cxnLst/>
              <a:rect l="0" t="0" r="0" b="0"/>
              <a:pathLst>
                <a:path w="263213" h="63172">
                  <a:moveTo>
                    <a:pt x="263212" y="0"/>
                  </a:moveTo>
                  <a:lnTo>
                    <a:pt x="225735" y="8334"/>
                  </a:lnTo>
                  <a:lnTo>
                    <a:pt x="168722" y="15685"/>
                  </a:lnTo>
                  <a:lnTo>
                    <a:pt x="109540" y="35637"/>
                  </a:lnTo>
                  <a:lnTo>
                    <a:pt x="49670" y="5205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17563" y="2632124"/>
              <a:ext cx="179671" cy="193799"/>
            </a:xfrm>
            <a:custGeom>
              <a:avLst/>
              <a:gdLst/>
              <a:ahLst/>
              <a:cxnLst/>
              <a:rect l="0" t="0" r="0" b="0"/>
              <a:pathLst>
                <a:path w="179671" h="193799">
                  <a:moveTo>
                    <a:pt x="77649" y="10529"/>
                  </a:moveTo>
                  <a:lnTo>
                    <a:pt x="55292" y="21707"/>
                  </a:lnTo>
                  <a:lnTo>
                    <a:pt x="38077" y="39673"/>
                  </a:lnTo>
                  <a:lnTo>
                    <a:pt x="9180" y="94435"/>
                  </a:lnTo>
                  <a:lnTo>
                    <a:pt x="1205" y="115671"/>
                  </a:lnTo>
                  <a:lnTo>
                    <a:pt x="0" y="136807"/>
                  </a:lnTo>
                  <a:lnTo>
                    <a:pt x="4534" y="157899"/>
                  </a:lnTo>
                  <a:lnTo>
                    <a:pt x="14348" y="178972"/>
                  </a:lnTo>
                  <a:lnTo>
                    <a:pt x="22580" y="185995"/>
                  </a:lnTo>
                  <a:lnTo>
                    <a:pt x="44205" y="193798"/>
                  </a:lnTo>
                  <a:lnTo>
                    <a:pt x="88277" y="192603"/>
                  </a:lnTo>
                  <a:lnTo>
                    <a:pt x="112008" y="184647"/>
                  </a:lnTo>
                  <a:lnTo>
                    <a:pt x="151896" y="160476"/>
                  </a:lnTo>
                  <a:lnTo>
                    <a:pt x="166410" y="143852"/>
                  </a:lnTo>
                  <a:lnTo>
                    <a:pt x="175590" y="123596"/>
                  </a:lnTo>
                  <a:lnTo>
                    <a:pt x="179670" y="98995"/>
                  </a:lnTo>
                  <a:lnTo>
                    <a:pt x="175244" y="75583"/>
                  </a:lnTo>
                  <a:lnTo>
                    <a:pt x="159599" y="45792"/>
                  </a:lnTo>
                  <a:lnTo>
                    <a:pt x="137025" y="22147"/>
                  </a:lnTo>
                  <a:lnTo>
                    <a:pt x="114349" y="6562"/>
                  </a:lnTo>
                  <a:lnTo>
                    <a:pt x="987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495253" y="2600538"/>
              <a:ext cx="178986" cy="193819"/>
            </a:xfrm>
            <a:custGeom>
              <a:avLst/>
              <a:gdLst/>
              <a:ahLst/>
              <a:cxnLst/>
              <a:rect l="0" t="0" r="0" b="0"/>
              <a:pathLst>
                <a:path w="178986" h="193819">
                  <a:moveTo>
                    <a:pt x="0" y="84228"/>
                  </a:moveTo>
                  <a:lnTo>
                    <a:pt x="15641" y="110615"/>
                  </a:lnTo>
                  <a:lnTo>
                    <a:pt x="34329" y="153435"/>
                  </a:lnTo>
                  <a:lnTo>
                    <a:pt x="54615" y="190706"/>
                  </a:lnTo>
                  <a:lnTo>
                    <a:pt x="55127" y="193818"/>
                  </a:lnTo>
                  <a:lnTo>
                    <a:pt x="53129" y="192383"/>
                  </a:lnTo>
                  <a:lnTo>
                    <a:pt x="49458" y="187917"/>
                  </a:lnTo>
                  <a:lnTo>
                    <a:pt x="28105" y="126742"/>
                  </a:lnTo>
                  <a:lnTo>
                    <a:pt x="23146" y="89286"/>
                  </a:lnTo>
                  <a:lnTo>
                    <a:pt x="27265" y="54142"/>
                  </a:lnTo>
                  <a:lnTo>
                    <a:pt x="39025" y="35371"/>
                  </a:lnTo>
                  <a:lnTo>
                    <a:pt x="47073" y="27090"/>
                  </a:lnTo>
                  <a:lnTo>
                    <a:pt x="68495" y="17890"/>
                  </a:lnTo>
                  <a:lnTo>
                    <a:pt x="126827" y="4263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185110" y="2326798"/>
              <a:ext cx="257709" cy="474963"/>
            </a:xfrm>
            <a:custGeom>
              <a:avLst/>
              <a:gdLst/>
              <a:ahLst/>
              <a:cxnLst/>
              <a:rect l="0" t="0" r="0" b="0"/>
              <a:pathLst>
                <a:path w="257709" h="474963">
                  <a:moveTo>
                    <a:pt x="15553" y="0"/>
                  </a:moveTo>
                  <a:lnTo>
                    <a:pt x="30207" y="49551"/>
                  </a:lnTo>
                  <a:lnTo>
                    <a:pt x="34713" y="100079"/>
                  </a:lnTo>
                  <a:lnTo>
                    <a:pt x="28999" y="158328"/>
                  </a:lnTo>
                  <a:lnTo>
                    <a:pt x="26946" y="211468"/>
                  </a:lnTo>
                  <a:lnTo>
                    <a:pt x="25168" y="260229"/>
                  </a:lnTo>
                  <a:lnTo>
                    <a:pt x="17752" y="318090"/>
                  </a:lnTo>
                  <a:lnTo>
                    <a:pt x="9315" y="378518"/>
                  </a:lnTo>
                  <a:lnTo>
                    <a:pt x="5126" y="432817"/>
                  </a:lnTo>
                  <a:lnTo>
                    <a:pt x="0" y="464154"/>
                  </a:lnTo>
                  <a:lnTo>
                    <a:pt x="1675" y="472043"/>
                  </a:lnTo>
                  <a:lnTo>
                    <a:pt x="6301" y="474962"/>
                  </a:lnTo>
                  <a:lnTo>
                    <a:pt x="21969" y="471967"/>
                  </a:lnTo>
                  <a:lnTo>
                    <a:pt x="77951" y="450132"/>
                  </a:lnTo>
                  <a:lnTo>
                    <a:pt x="129091" y="436528"/>
                  </a:lnTo>
                  <a:lnTo>
                    <a:pt x="181133" y="429508"/>
                  </a:lnTo>
                  <a:lnTo>
                    <a:pt x="239999" y="422241"/>
                  </a:lnTo>
                  <a:lnTo>
                    <a:pt x="257708" y="4211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37575" y="2663709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89" y="58617"/>
                  </a:lnTo>
                  <a:lnTo>
                    <a:pt x="18211" y="10897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05989" y="2579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63917" y="2636793"/>
              <a:ext cx="368551" cy="188463"/>
            </a:xfrm>
            <a:custGeom>
              <a:avLst/>
              <a:gdLst/>
              <a:ahLst/>
              <a:cxnLst/>
              <a:rect l="0" t="0" r="0" b="0"/>
              <a:pathLst>
                <a:path w="368551" h="188463">
                  <a:moveTo>
                    <a:pt x="0" y="79559"/>
                  </a:moveTo>
                  <a:lnTo>
                    <a:pt x="17958" y="133434"/>
                  </a:lnTo>
                  <a:lnTo>
                    <a:pt x="36300" y="188462"/>
                  </a:lnTo>
                  <a:lnTo>
                    <a:pt x="33502" y="174217"/>
                  </a:lnTo>
                  <a:lnTo>
                    <a:pt x="31964" y="121307"/>
                  </a:lnTo>
                  <a:lnTo>
                    <a:pt x="37249" y="71038"/>
                  </a:lnTo>
                  <a:lnTo>
                    <a:pt x="51851" y="38040"/>
                  </a:lnTo>
                  <a:lnTo>
                    <a:pt x="67498" y="22891"/>
                  </a:lnTo>
                  <a:lnTo>
                    <a:pt x="76584" y="17214"/>
                  </a:lnTo>
                  <a:lnTo>
                    <a:pt x="84981" y="15769"/>
                  </a:lnTo>
                  <a:lnTo>
                    <a:pt x="92919" y="17145"/>
                  </a:lnTo>
                  <a:lnTo>
                    <a:pt x="107977" y="24913"/>
                  </a:lnTo>
                  <a:lnTo>
                    <a:pt x="129609" y="43610"/>
                  </a:lnTo>
                  <a:lnTo>
                    <a:pt x="154760" y="80777"/>
                  </a:lnTo>
                  <a:lnTo>
                    <a:pt x="182293" y="134701"/>
                  </a:lnTo>
                  <a:lnTo>
                    <a:pt x="191374" y="164508"/>
                  </a:lnTo>
                  <a:lnTo>
                    <a:pt x="195433" y="170117"/>
                  </a:lnTo>
                  <a:lnTo>
                    <a:pt x="199309" y="169177"/>
                  </a:lnTo>
                  <a:lnTo>
                    <a:pt x="239219" y="124882"/>
                  </a:lnTo>
                  <a:lnTo>
                    <a:pt x="265462" y="109626"/>
                  </a:lnTo>
                  <a:lnTo>
                    <a:pt x="324484" y="90350"/>
                  </a:lnTo>
                  <a:lnTo>
                    <a:pt x="335646" y="86753"/>
                  </a:lnTo>
                  <a:lnTo>
                    <a:pt x="354286" y="73397"/>
                  </a:lnTo>
                  <a:lnTo>
                    <a:pt x="362533" y="64923"/>
                  </a:lnTo>
                  <a:lnTo>
                    <a:pt x="366860" y="55763"/>
                  </a:lnTo>
                  <a:lnTo>
                    <a:pt x="368550" y="36228"/>
                  </a:lnTo>
                  <a:lnTo>
                    <a:pt x="362282" y="18966"/>
                  </a:lnTo>
                  <a:lnTo>
                    <a:pt x="357334" y="11088"/>
                  </a:lnTo>
                  <a:lnTo>
                    <a:pt x="348187" y="5836"/>
                  </a:lnTo>
                  <a:lnTo>
                    <a:pt x="322426" y="0"/>
                  </a:lnTo>
                  <a:lnTo>
                    <a:pt x="286216" y="2304"/>
                  </a:lnTo>
                  <a:lnTo>
                    <a:pt x="267197" y="10518"/>
                  </a:lnTo>
                  <a:lnTo>
                    <a:pt x="258850" y="15984"/>
                  </a:lnTo>
                  <a:lnTo>
                    <a:pt x="235923" y="46034"/>
                  </a:lnTo>
                  <a:lnTo>
                    <a:pt x="225491" y="84574"/>
                  </a:lnTo>
                  <a:lnTo>
                    <a:pt x="227989" y="120039"/>
                  </a:lnTo>
                  <a:lnTo>
                    <a:pt x="239368" y="138884"/>
                  </a:lnTo>
                  <a:lnTo>
                    <a:pt x="275270" y="170046"/>
                  </a:lnTo>
                  <a:lnTo>
                    <a:pt x="298597" y="175148"/>
                  </a:lnTo>
                  <a:lnTo>
                    <a:pt x="357969" y="1743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113506" y="2630304"/>
              <a:ext cx="213707" cy="191334"/>
            </a:xfrm>
            <a:custGeom>
              <a:avLst/>
              <a:gdLst/>
              <a:ahLst/>
              <a:cxnLst/>
              <a:rect l="0" t="0" r="0" b="0"/>
              <a:pathLst>
                <a:path w="213707" h="191334">
                  <a:moveTo>
                    <a:pt x="87364" y="86048"/>
                  </a:moveTo>
                  <a:lnTo>
                    <a:pt x="102018" y="42085"/>
                  </a:lnTo>
                  <a:lnTo>
                    <a:pt x="101813" y="33343"/>
                  </a:lnTo>
                  <a:lnTo>
                    <a:pt x="95346" y="17390"/>
                  </a:lnTo>
                  <a:lnTo>
                    <a:pt x="81553" y="5620"/>
                  </a:lnTo>
                  <a:lnTo>
                    <a:pt x="72961" y="844"/>
                  </a:lnTo>
                  <a:lnTo>
                    <a:pt x="63724" y="0"/>
                  </a:lnTo>
                  <a:lnTo>
                    <a:pt x="44103" y="5300"/>
                  </a:lnTo>
                  <a:lnTo>
                    <a:pt x="26803" y="18575"/>
                  </a:lnTo>
                  <a:lnTo>
                    <a:pt x="12485" y="36173"/>
                  </a:lnTo>
                  <a:lnTo>
                    <a:pt x="2222" y="55692"/>
                  </a:lnTo>
                  <a:lnTo>
                    <a:pt x="0" y="79186"/>
                  </a:lnTo>
                  <a:lnTo>
                    <a:pt x="8106" y="126806"/>
                  </a:lnTo>
                  <a:lnTo>
                    <a:pt x="23196" y="153757"/>
                  </a:lnTo>
                  <a:lnTo>
                    <a:pt x="42485" y="176560"/>
                  </a:lnTo>
                  <a:lnTo>
                    <a:pt x="50426" y="180314"/>
                  </a:lnTo>
                  <a:lnTo>
                    <a:pt x="68608" y="181367"/>
                  </a:lnTo>
                  <a:lnTo>
                    <a:pt x="85267" y="174815"/>
                  </a:lnTo>
                  <a:lnTo>
                    <a:pt x="92985" y="169793"/>
                  </a:lnTo>
                  <a:lnTo>
                    <a:pt x="115026" y="140367"/>
                  </a:lnTo>
                  <a:lnTo>
                    <a:pt x="126623" y="97861"/>
                  </a:lnTo>
                  <a:lnTo>
                    <a:pt x="127575" y="99772"/>
                  </a:lnTo>
                  <a:lnTo>
                    <a:pt x="134692" y="130873"/>
                  </a:lnTo>
                  <a:lnTo>
                    <a:pt x="149610" y="154962"/>
                  </a:lnTo>
                  <a:lnTo>
                    <a:pt x="168848" y="176917"/>
                  </a:lnTo>
                  <a:lnTo>
                    <a:pt x="185580" y="184926"/>
                  </a:lnTo>
                  <a:lnTo>
                    <a:pt x="213706" y="191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79855" y="2621595"/>
              <a:ext cx="126343" cy="228205"/>
            </a:xfrm>
            <a:custGeom>
              <a:avLst/>
              <a:gdLst/>
              <a:ahLst/>
              <a:cxnLst/>
              <a:rect l="0" t="0" r="0" b="0"/>
              <a:pathLst>
                <a:path w="126343" h="228205">
                  <a:moveTo>
                    <a:pt x="0" y="115814"/>
                  </a:moveTo>
                  <a:lnTo>
                    <a:pt x="25193" y="170859"/>
                  </a:lnTo>
                  <a:lnTo>
                    <a:pt x="44664" y="216028"/>
                  </a:lnTo>
                  <a:lnTo>
                    <a:pt x="52606" y="228204"/>
                  </a:lnTo>
                  <a:lnTo>
                    <a:pt x="51448" y="228175"/>
                  </a:lnTo>
                  <a:lnTo>
                    <a:pt x="48337" y="225816"/>
                  </a:lnTo>
                  <a:lnTo>
                    <a:pt x="23147" y="179029"/>
                  </a:lnTo>
                  <a:lnTo>
                    <a:pt x="16137" y="156778"/>
                  </a:lnTo>
                  <a:lnTo>
                    <a:pt x="11636" y="104365"/>
                  </a:lnTo>
                  <a:lnTo>
                    <a:pt x="13976" y="66018"/>
                  </a:lnTo>
                  <a:lnTo>
                    <a:pt x="16336" y="54541"/>
                  </a:lnTo>
                  <a:lnTo>
                    <a:pt x="28317" y="35549"/>
                  </a:lnTo>
                  <a:lnTo>
                    <a:pt x="45341" y="20479"/>
                  </a:lnTo>
                  <a:lnTo>
                    <a:pt x="64605" y="988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899795" y="2326798"/>
              <a:ext cx="259169" cy="547482"/>
            </a:xfrm>
            <a:custGeom>
              <a:avLst/>
              <a:gdLst/>
              <a:ahLst/>
              <a:cxnLst/>
              <a:rect l="0" t="0" r="0" b="0"/>
              <a:pathLst>
                <a:path w="259169" h="547482">
                  <a:moveTo>
                    <a:pt x="101241" y="547481"/>
                  </a:moveTo>
                  <a:lnTo>
                    <a:pt x="83283" y="484054"/>
                  </a:lnTo>
                  <a:lnTo>
                    <a:pt x="69574" y="435907"/>
                  </a:lnTo>
                  <a:lnTo>
                    <a:pt x="59103" y="387690"/>
                  </a:lnTo>
                  <a:lnTo>
                    <a:pt x="45084" y="330174"/>
                  </a:lnTo>
                  <a:lnTo>
                    <a:pt x="27541" y="268000"/>
                  </a:lnTo>
                  <a:lnTo>
                    <a:pt x="13503" y="208006"/>
                  </a:lnTo>
                  <a:lnTo>
                    <a:pt x="635" y="149925"/>
                  </a:lnTo>
                  <a:lnTo>
                    <a:pt x="0" y="89579"/>
                  </a:lnTo>
                  <a:lnTo>
                    <a:pt x="2161" y="77267"/>
                  </a:lnTo>
                  <a:lnTo>
                    <a:pt x="8282" y="66719"/>
                  </a:lnTo>
                  <a:lnTo>
                    <a:pt x="27560" y="48760"/>
                  </a:lnTo>
                  <a:lnTo>
                    <a:pt x="51726" y="39218"/>
                  </a:lnTo>
                  <a:lnTo>
                    <a:pt x="105368" y="27504"/>
                  </a:lnTo>
                  <a:lnTo>
                    <a:pt x="161025" y="21160"/>
                  </a:lnTo>
                  <a:lnTo>
                    <a:pt x="213959" y="9855"/>
                  </a:lnTo>
                  <a:lnTo>
                    <a:pt x="25916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43150" y="2705823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216545" y="2747937"/>
              <a:ext cx="169900" cy="126860"/>
            </a:xfrm>
            <a:custGeom>
              <a:avLst/>
              <a:gdLst/>
              <a:ahLst/>
              <a:cxnLst/>
              <a:rect l="0" t="0" r="0" b="0"/>
              <a:pathLst>
                <a:path w="169900" h="126860">
                  <a:moveTo>
                    <a:pt x="5589" y="21057"/>
                  </a:moveTo>
                  <a:lnTo>
                    <a:pt x="0" y="37825"/>
                  </a:lnTo>
                  <a:lnTo>
                    <a:pt x="2113" y="70609"/>
                  </a:lnTo>
                  <a:lnTo>
                    <a:pt x="10284" y="90264"/>
                  </a:lnTo>
                  <a:lnTo>
                    <a:pt x="22883" y="106798"/>
                  </a:lnTo>
                  <a:lnTo>
                    <a:pt x="40182" y="121945"/>
                  </a:lnTo>
                  <a:lnTo>
                    <a:pt x="49708" y="125751"/>
                  </a:lnTo>
                  <a:lnTo>
                    <a:pt x="69651" y="126859"/>
                  </a:lnTo>
                  <a:lnTo>
                    <a:pt x="106199" y="120906"/>
                  </a:lnTo>
                  <a:lnTo>
                    <a:pt x="135485" y="106144"/>
                  </a:lnTo>
                  <a:lnTo>
                    <a:pt x="158980" y="81363"/>
                  </a:lnTo>
                  <a:lnTo>
                    <a:pt x="167350" y="58779"/>
                  </a:lnTo>
                  <a:lnTo>
                    <a:pt x="169899" y="35483"/>
                  </a:lnTo>
                  <a:lnTo>
                    <a:pt x="1635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53761" y="2726958"/>
              <a:ext cx="178986" cy="136794"/>
            </a:xfrm>
            <a:custGeom>
              <a:avLst/>
              <a:gdLst/>
              <a:ahLst/>
              <a:cxnLst/>
              <a:rect l="0" t="0" r="0" b="0"/>
              <a:pathLst>
                <a:path w="178986" h="136794">
                  <a:moveTo>
                    <a:pt x="0" y="84150"/>
                  </a:moveTo>
                  <a:lnTo>
                    <a:pt x="20244" y="128113"/>
                  </a:lnTo>
                  <a:lnTo>
                    <a:pt x="22855" y="128667"/>
                  </a:lnTo>
                  <a:lnTo>
                    <a:pt x="21525" y="72364"/>
                  </a:lnTo>
                  <a:lnTo>
                    <a:pt x="26785" y="34255"/>
                  </a:lnTo>
                  <a:lnTo>
                    <a:pt x="41342" y="6325"/>
                  </a:lnTo>
                  <a:lnTo>
                    <a:pt x="48618" y="1851"/>
                  </a:lnTo>
                  <a:lnTo>
                    <a:pt x="66062" y="0"/>
                  </a:lnTo>
                  <a:lnTo>
                    <a:pt x="82394" y="6196"/>
                  </a:lnTo>
                  <a:lnTo>
                    <a:pt x="111942" y="29238"/>
                  </a:lnTo>
                  <a:lnTo>
                    <a:pt x="139139" y="64725"/>
                  </a:lnTo>
                  <a:lnTo>
                    <a:pt x="173392" y="122316"/>
                  </a:lnTo>
                  <a:lnTo>
                    <a:pt x="178985" y="1367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35518" y="2755448"/>
              <a:ext cx="213084" cy="153639"/>
            </a:xfrm>
            <a:custGeom>
              <a:avLst/>
              <a:gdLst/>
              <a:ahLst/>
              <a:cxnLst/>
              <a:rect l="0" t="0" r="0" b="0"/>
              <a:pathLst>
                <a:path w="213084" h="153639">
                  <a:moveTo>
                    <a:pt x="97269" y="13546"/>
                  </a:moveTo>
                  <a:lnTo>
                    <a:pt x="80502" y="2368"/>
                  </a:lnTo>
                  <a:lnTo>
                    <a:pt x="62911" y="0"/>
                  </a:lnTo>
                  <a:lnTo>
                    <a:pt x="43394" y="4016"/>
                  </a:lnTo>
                  <a:lnTo>
                    <a:pt x="23022" y="13600"/>
                  </a:lnTo>
                  <a:lnTo>
                    <a:pt x="8508" y="31898"/>
                  </a:lnTo>
                  <a:lnTo>
                    <a:pt x="3000" y="43328"/>
                  </a:lnTo>
                  <a:lnTo>
                    <a:pt x="0" y="68507"/>
                  </a:lnTo>
                  <a:lnTo>
                    <a:pt x="3735" y="92955"/>
                  </a:lnTo>
                  <a:lnTo>
                    <a:pt x="18993" y="119873"/>
                  </a:lnTo>
                  <a:lnTo>
                    <a:pt x="31674" y="135282"/>
                  </a:lnTo>
                  <a:lnTo>
                    <a:pt x="57557" y="151522"/>
                  </a:lnTo>
                  <a:lnTo>
                    <a:pt x="83519" y="153638"/>
                  </a:lnTo>
                  <a:lnTo>
                    <a:pt x="127900" y="145132"/>
                  </a:lnTo>
                  <a:lnTo>
                    <a:pt x="164447" y="127794"/>
                  </a:lnTo>
                  <a:lnTo>
                    <a:pt x="190093" y="104719"/>
                  </a:lnTo>
                  <a:lnTo>
                    <a:pt x="213083" y="767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53886" y="2442611"/>
              <a:ext cx="73700" cy="431669"/>
            </a:xfrm>
            <a:custGeom>
              <a:avLst/>
              <a:gdLst/>
              <a:ahLst/>
              <a:cxnLst/>
              <a:rect l="0" t="0" r="0" b="0"/>
              <a:pathLst>
                <a:path w="73700" h="431669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4654" y="167459"/>
                  </a:lnTo>
                  <a:lnTo>
                    <a:pt x="21331" y="210127"/>
                  </a:lnTo>
                  <a:lnTo>
                    <a:pt x="31666" y="273610"/>
                  </a:lnTo>
                  <a:lnTo>
                    <a:pt x="42138" y="327514"/>
                  </a:lnTo>
                  <a:lnTo>
                    <a:pt x="56156" y="382759"/>
                  </a:lnTo>
                  <a:lnTo>
                    <a:pt x="73699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969658" y="2647592"/>
              <a:ext cx="294799" cy="37175"/>
            </a:xfrm>
            <a:custGeom>
              <a:avLst/>
              <a:gdLst/>
              <a:ahLst/>
              <a:cxnLst/>
              <a:rect l="0" t="0" r="0" b="0"/>
              <a:pathLst>
                <a:path w="294799" h="37175">
                  <a:moveTo>
                    <a:pt x="294798" y="5589"/>
                  </a:moveTo>
                  <a:lnTo>
                    <a:pt x="278030" y="0"/>
                  </a:lnTo>
                  <a:lnTo>
                    <a:pt x="245246" y="2113"/>
                  </a:lnTo>
                  <a:lnTo>
                    <a:pt x="192246" y="13308"/>
                  </a:lnTo>
                  <a:lnTo>
                    <a:pt x="133598" y="23665"/>
                  </a:lnTo>
                  <a:lnTo>
                    <a:pt x="77212" y="31646"/>
                  </a:lnTo>
                  <a:lnTo>
                    <a:pt x="19425" y="36446"/>
                  </a:lnTo>
                  <a:lnTo>
                    <a:pt x="0" y="371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29772" y="2800580"/>
              <a:ext cx="8384" cy="84229"/>
            </a:xfrm>
            <a:custGeom>
              <a:avLst/>
              <a:gdLst/>
              <a:ahLst/>
              <a:cxnLst/>
              <a:rect l="0" t="0" r="0" b="0"/>
              <a:pathLst>
                <a:path w="8384" h="84229">
                  <a:moveTo>
                    <a:pt x="8383" y="0"/>
                  </a:moveTo>
                  <a:lnTo>
                    <a:pt x="50" y="37478"/>
                  </a:lnTo>
                  <a:lnTo>
                    <a:pt x="0" y="58771"/>
                  </a:lnTo>
                  <a:lnTo>
                    <a:pt x="8383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38155" y="268476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47482" y="2766954"/>
              <a:ext cx="438156" cy="170497"/>
            </a:xfrm>
            <a:custGeom>
              <a:avLst/>
              <a:gdLst/>
              <a:ahLst/>
              <a:cxnLst/>
              <a:rect l="0" t="0" r="0" b="0"/>
              <a:pathLst>
                <a:path w="438156" h="170497">
                  <a:moveTo>
                    <a:pt x="80186" y="12569"/>
                  </a:moveTo>
                  <a:lnTo>
                    <a:pt x="57829" y="12569"/>
                  </a:lnTo>
                  <a:lnTo>
                    <a:pt x="40614" y="18808"/>
                  </a:lnTo>
                  <a:lnTo>
                    <a:pt x="10498" y="41877"/>
                  </a:lnTo>
                  <a:lnTo>
                    <a:pt x="2420" y="61470"/>
                  </a:lnTo>
                  <a:lnTo>
                    <a:pt x="0" y="84605"/>
                  </a:lnTo>
                  <a:lnTo>
                    <a:pt x="2824" y="106586"/>
                  </a:lnTo>
                  <a:lnTo>
                    <a:pt x="14217" y="124934"/>
                  </a:lnTo>
                  <a:lnTo>
                    <a:pt x="32150" y="139718"/>
                  </a:lnTo>
                  <a:lnTo>
                    <a:pt x="55717" y="150188"/>
                  </a:lnTo>
                  <a:lnTo>
                    <a:pt x="78670" y="152502"/>
                  </a:lnTo>
                  <a:lnTo>
                    <a:pt x="99399" y="148461"/>
                  </a:lnTo>
                  <a:lnTo>
                    <a:pt x="116411" y="138866"/>
                  </a:lnTo>
                  <a:lnTo>
                    <a:pt x="139142" y="114721"/>
                  </a:lnTo>
                  <a:lnTo>
                    <a:pt x="155107" y="85340"/>
                  </a:lnTo>
                  <a:lnTo>
                    <a:pt x="155869" y="75121"/>
                  </a:lnTo>
                  <a:lnTo>
                    <a:pt x="150478" y="54408"/>
                  </a:lnTo>
                  <a:lnTo>
                    <a:pt x="134288" y="28605"/>
                  </a:lnTo>
                  <a:lnTo>
                    <a:pt x="133801" y="24430"/>
                  </a:lnTo>
                  <a:lnTo>
                    <a:pt x="136987" y="22816"/>
                  </a:lnTo>
                  <a:lnTo>
                    <a:pt x="142619" y="22910"/>
                  </a:lnTo>
                  <a:lnTo>
                    <a:pt x="167315" y="34220"/>
                  </a:lnTo>
                  <a:lnTo>
                    <a:pt x="198695" y="60173"/>
                  </a:lnTo>
                  <a:lnTo>
                    <a:pt x="224304" y="97881"/>
                  </a:lnTo>
                  <a:lnTo>
                    <a:pt x="242360" y="142563"/>
                  </a:lnTo>
                  <a:lnTo>
                    <a:pt x="230132" y="80590"/>
                  </a:lnTo>
                  <a:lnTo>
                    <a:pt x="231056" y="50989"/>
                  </a:lnTo>
                  <a:lnTo>
                    <a:pt x="239266" y="26135"/>
                  </a:lnTo>
                  <a:lnTo>
                    <a:pt x="253834" y="9630"/>
                  </a:lnTo>
                  <a:lnTo>
                    <a:pt x="262632" y="3591"/>
                  </a:lnTo>
                  <a:lnTo>
                    <a:pt x="281766" y="0"/>
                  </a:lnTo>
                  <a:lnTo>
                    <a:pt x="301968" y="3473"/>
                  </a:lnTo>
                  <a:lnTo>
                    <a:pt x="333073" y="19753"/>
                  </a:lnTo>
                  <a:lnTo>
                    <a:pt x="363345" y="47453"/>
                  </a:lnTo>
                  <a:lnTo>
                    <a:pt x="402451" y="106142"/>
                  </a:lnTo>
                  <a:lnTo>
                    <a:pt x="426622" y="153573"/>
                  </a:lnTo>
                  <a:lnTo>
                    <a:pt x="438155" y="1704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24588" y="2705823"/>
              <a:ext cx="198294" cy="291994"/>
            </a:xfrm>
            <a:custGeom>
              <a:avLst/>
              <a:gdLst/>
              <a:ahLst/>
              <a:cxnLst/>
              <a:rect l="0" t="0" r="0" b="0"/>
              <a:pathLst>
                <a:path w="198294" h="291994">
                  <a:moveTo>
                    <a:pt x="87391" y="0"/>
                  </a:moveTo>
                  <a:lnTo>
                    <a:pt x="26518" y="42662"/>
                  </a:lnTo>
                  <a:lnTo>
                    <a:pt x="12373" y="57566"/>
                  </a:lnTo>
                  <a:lnTo>
                    <a:pt x="2187" y="75888"/>
                  </a:lnTo>
                  <a:lnTo>
                    <a:pt x="0" y="95729"/>
                  </a:lnTo>
                  <a:lnTo>
                    <a:pt x="1054" y="105934"/>
                  </a:lnTo>
                  <a:lnTo>
                    <a:pt x="5267" y="113906"/>
                  </a:lnTo>
                  <a:lnTo>
                    <a:pt x="19306" y="125885"/>
                  </a:lnTo>
                  <a:lnTo>
                    <a:pt x="75407" y="138544"/>
                  </a:lnTo>
                  <a:lnTo>
                    <a:pt x="136549" y="154639"/>
                  </a:lnTo>
                  <a:lnTo>
                    <a:pt x="169416" y="166182"/>
                  </a:lnTo>
                  <a:lnTo>
                    <a:pt x="186628" y="177584"/>
                  </a:lnTo>
                  <a:lnTo>
                    <a:pt x="195837" y="199809"/>
                  </a:lnTo>
                  <a:lnTo>
                    <a:pt x="198293" y="213925"/>
                  </a:lnTo>
                  <a:lnTo>
                    <a:pt x="194782" y="235848"/>
                  </a:lnTo>
                  <a:lnTo>
                    <a:pt x="179652" y="261344"/>
                  </a:lnTo>
                  <a:lnTo>
                    <a:pt x="165831" y="275250"/>
                  </a:lnTo>
                  <a:lnTo>
                    <a:pt x="147990" y="285331"/>
                  </a:lnTo>
                  <a:lnTo>
                    <a:pt x="107036" y="291993"/>
                  </a:lnTo>
                  <a:lnTo>
                    <a:pt x="45277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368497" y="210569"/>
            <a:ext cx="4116644" cy="631420"/>
            <a:chOff x="368497" y="210569"/>
            <a:chExt cx="4116644" cy="631420"/>
          </a:xfrm>
        </p:grpSpPr>
        <p:sp>
          <p:nvSpPr>
            <p:cNvPr id="2" name="Freeform 1"/>
            <p:cNvSpPr/>
            <p:nvPr/>
          </p:nvSpPr>
          <p:spPr>
            <a:xfrm>
              <a:off x="444369" y="210569"/>
              <a:ext cx="313683" cy="396179"/>
            </a:xfrm>
            <a:custGeom>
              <a:avLst/>
              <a:gdLst/>
              <a:ahLst/>
              <a:cxnLst/>
              <a:rect l="0" t="0" r="0" b="0"/>
              <a:pathLst>
                <a:path w="313683" h="396179">
                  <a:moveTo>
                    <a:pt x="39941" y="94757"/>
                  </a:moveTo>
                  <a:lnTo>
                    <a:pt x="25287" y="153374"/>
                  </a:lnTo>
                  <a:lnTo>
                    <a:pt x="21319" y="215953"/>
                  </a:lnTo>
                  <a:lnTo>
                    <a:pt x="26495" y="267277"/>
                  </a:lnTo>
                  <a:lnTo>
                    <a:pt x="28548" y="318360"/>
                  </a:lnTo>
                  <a:lnTo>
                    <a:pt x="26123" y="378135"/>
                  </a:lnTo>
                  <a:lnTo>
                    <a:pt x="23710" y="392470"/>
                  </a:lnTo>
                  <a:lnTo>
                    <a:pt x="22101" y="396178"/>
                  </a:lnTo>
                  <a:lnTo>
                    <a:pt x="11931" y="338076"/>
                  </a:lnTo>
                  <a:lnTo>
                    <a:pt x="9062" y="280687"/>
                  </a:lnTo>
                  <a:lnTo>
                    <a:pt x="2906" y="218961"/>
                  </a:lnTo>
                  <a:lnTo>
                    <a:pt x="0" y="155643"/>
                  </a:lnTo>
                  <a:lnTo>
                    <a:pt x="12614" y="95842"/>
                  </a:lnTo>
                  <a:lnTo>
                    <a:pt x="28205" y="69082"/>
                  </a:lnTo>
                  <a:lnTo>
                    <a:pt x="44084" y="56830"/>
                  </a:lnTo>
                  <a:lnTo>
                    <a:pt x="103476" y="31954"/>
                  </a:lnTo>
                  <a:lnTo>
                    <a:pt x="141045" y="24286"/>
                  </a:lnTo>
                  <a:lnTo>
                    <a:pt x="194963" y="16106"/>
                  </a:lnTo>
                  <a:lnTo>
                    <a:pt x="247814" y="4395"/>
                  </a:lnTo>
                  <a:lnTo>
                    <a:pt x="293956" y="868"/>
                  </a:lnTo>
                  <a:lnTo>
                    <a:pt x="31368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94839" y="463253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7197" y="55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18408" y="505367"/>
              <a:ext cx="129116" cy="126848"/>
            </a:xfrm>
            <a:custGeom>
              <a:avLst/>
              <a:gdLst/>
              <a:ahLst/>
              <a:cxnLst/>
              <a:rect l="0" t="0" r="0" b="0"/>
              <a:pathLst>
                <a:path w="129116" h="126848">
                  <a:moveTo>
                    <a:pt x="13301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2177" y="69742"/>
                  </a:lnTo>
                  <a:lnTo>
                    <a:pt x="8185" y="104113"/>
                  </a:lnTo>
                  <a:lnTo>
                    <a:pt x="13400" y="112692"/>
                  </a:lnTo>
                  <a:lnTo>
                    <a:pt x="28553" y="125345"/>
                  </a:lnTo>
                  <a:lnTo>
                    <a:pt x="37507" y="126847"/>
                  </a:lnTo>
                  <a:lnTo>
                    <a:pt x="56815" y="122277"/>
                  </a:lnTo>
                  <a:lnTo>
                    <a:pt x="81826" y="106551"/>
                  </a:lnTo>
                  <a:lnTo>
                    <a:pt x="104055" y="75895"/>
                  </a:lnTo>
                  <a:lnTo>
                    <a:pt x="122952" y="33189"/>
                  </a:lnTo>
                  <a:lnTo>
                    <a:pt x="12911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00165" y="494837"/>
              <a:ext cx="132882" cy="136873"/>
            </a:xfrm>
            <a:custGeom>
              <a:avLst/>
              <a:gdLst/>
              <a:ahLst/>
              <a:cxnLst/>
              <a:rect l="0" t="0" r="0" b="0"/>
              <a:pathLst>
                <a:path w="132882" h="136873">
                  <a:moveTo>
                    <a:pt x="0" y="52644"/>
                  </a:moveTo>
                  <a:lnTo>
                    <a:pt x="3120" y="95336"/>
                  </a:lnTo>
                  <a:lnTo>
                    <a:pt x="6066" y="109053"/>
                  </a:lnTo>
                  <a:lnTo>
                    <a:pt x="3476" y="103451"/>
                  </a:lnTo>
                  <a:lnTo>
                    <a:pt x="1857" y="56788"/>
                  </a:lnTo>
                  <a:lnTo>
                    <a:pt x="5895" y="33429"/>
                  </a:lnTo>
                  <a:lnTo>
                    <a:pt x="20334" y="6137"/>
                  </a:lnTo>
                  <a:lnTo>
                    <a:pt x="28764" y="1752"/>
                  </a:lnTo>
                  <a:lnTo>
                    <a:pt x="50609" y="0"/>
                  </a:lnTo>
                  <a:lnTo>
                    <a:pt x="69676" y="6240"/>
                  </a:lnTo>
                  <a:lnTo>
                    <a:pt x="85950" y="17982"/>
                  </a:lnTo>
                  <a:lnTo>
                    <a:pt x="122597" y="64154"/>
                  </a:lnTo>
                  <a:lnTo>
                    <a:pt x="130527" y="87786"/>
                  </a:lnTo>
                  <a:lnTo>
                    <a:pt x="132881" y="110377"/>
                  </a:lnTo>
                  <a:lnTo>
                    <a:pt x="126342" y="1368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92942" y="481292"/>
              <a:ext cx="112551" cy="152453"/>
            </a:xfrm>
            <a:custGeom>
              <a:avLst/>
              <a:gdLst/>
              <a:ahLst/>
              <a:cxnLst/>
              <a:rect l="0" t="0" r="0" b="0"/>
              <a:pathLst>
                <a:path w="112551" h="152453">
                  <a:moveTo>
                    <a:pt x="102021" y="13547"/>
                  </a:moveTo>
                  <a:lnTo>
                    <a:pt x="85254" y="2368"/>
                  </a:lnTo>
                  <a:lnTo>
                    <a:pt x="67663" y="0"/>
                  </a:lnTo>
                  <a:lnTo>
                    <a:pt x="48146" y="4016"/>
                  </a:lnTo>
                  <a:lnTo>
                    <a:pt x="27774" y="13600"/>
                  </a:lnTo>
                  <a:lnTo>
                    <a:pt x="13261" y="31898"/>
                  </a:lnTo>
                  <a:lnTo>
                    <a:pt x="4080" y="56798"/>
                  </a:lnTo>
                  <a:lnTo>
                    <a:pt x="0" y="87362"/>
                  </a:lnTo>
                  <a:lnTo>
                    <a:pt x="4426" y="114204"/>
                  </a:lnTo>
                  <a:lnTo>
                    <a:pt x="8882" y="126275"/>
                  </a:lnTo>
                  <a:lnTo>
                    <a:pt x="23191" y="142807"/>
                  </a:lnTo>
                  <a:lnTo>
                    <a:pt x="31920" y="148853"/>
                  </a:lnTo>
                  <a:lnTo>
                    <a:pt x="50978" y="152452"/>
                  </a:lnTo>
                  <a:lnTo>
                    <a:pt x="112550" y="1398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21305" y="294797"/>
              <a:ext cx="5215" cy="326385"/>
            </a:xfrm>
            <a:custGeom>
              <a:avLst/>
              <a:gdLst/>
              <a:ahLst/>
              <a:cxnLst/>
              <a:rect l="0" t="0" r="0" b="0"/>
              <a:pathLst>
                <a:path w="5215" h="326385">
                  <a:moveTo>
                    <a:pt x="0" y="0"/>
                  </a:moveTo>
                  <a:lnTo>
                    <a:pt x="0" y="49263"/>
                  </a:lnTo>
                  <a:lnTo>
                    <a:pt x="0" y="100515"/>
                  </a:lnTo>
                  <a:lnTo>
                    <a:pt x="0" y="158464"/>
                  </a:lnTo>
                  <a:lnTo>
                    <a:pt x="1170" y="210859"/>
                  </a:lnTo>
                  <a:lnTo>
                    <a:pt x="5214" y="261190"/>
                  </a:lnTo>
                  <a:lnTo>
                    <a:pt x="1545" y="294199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16020" y="410611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3306" y="0"/>
                  </a:lnTo>
                  <a:lnTo>
                    <a:pt x="92414" y="5589"/>
                  </a:lnTo>
                  <a:lnTo>
                    <a:pt x="37665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79233" y="526424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4145"/>
                  </a:lnTo>
                  <a:lnTo>
                    <a:pt x="0" y="920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79233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48960" y="502595"/>
              <a:ext cx="154417" cy="177407"/>
            </a:xfrm>
            <a:custGeom>
              <a:avLst/>
              <a:gdLst/>
              <a:ahLst/>
              <a:cxnLst/>
              <a:rect l="0" t="0" r="0" b="0"/>
              <a:pathLst>
                <a:path w="154417" h="177407">
                  <a:moveTo>
                    <a:pt x="88200" y="13301"/>
                  </a:moveTo>
                  <a:lnTo>
                    <a:pt x="77022" y="2123"/>
                  </a:lnTo>
                  <a:lnTo>
                    <a:pt x="70219" y="0"/>
                  </a:lnTo>
                  <a:lnTo>
                    <a:pt x="53303" y="760"/>
                  </a:lnTo>
                  <a:lnTo>
                    <a:pt x="37205" y="11237"/>
                  </a:lnTo>
                  <a:lnTo>
                    <a:pt x="23422" y="27591"/>
                  </a:lnTo>
                  <a:lnTo>
                    <a:pt x="1175" y="76967"/>
                  </a:lnTo>
                  <a:lnTo>
                    <a:pt x="0" y="97749"/>
                  </a:lnTo>
                  <a:lnTo>
                    <a:pt x="4546" y="118684"/>
                  </a:lnTo>
                  <a:lnTo>
                    <a:pt x="14366" y="139686"/>
                  </a:lnTo>
                  <a:lnTo>
                    <a:pt x="38637" y="165652"/>
                  </a:lnTo>
                  <a:lnTo>
                    <a:pt x="61103" y="174599"/>
                  </a:lnTo>
                  <a:lnTo>
                    <a:pt x="85516" y="177406"/>
                  </a:lnTo>
                  <a:lnTo>
                    <a:pt x="108064" y="174754"/>
                  </a:lnTo>
                  <a:lnTo>
                    <a:pt x="126664" y="163437"/>
                  </a:lnTo>
                  <a:lnTo>
                    <a:pt x="141560" y="146708"/>
                  </a:lnTo>
                  <a:lnTo>
                    <a:pt x="152080" y="127575"/>
                  </a:lnTo>
                  <a:lnTo>
                    <a:pt x="154416" y="107373"/>
                  </a:lnTo>
                  <a:lnTo>
                    <a:pt x="149154" y="79389"/>
                  </a:lnTo>
                  <a:lnTo>
                    <a:pt x="140843" y="554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10860" y="510704"/>
              <a:ext cx="210571" cy="148154"/>
            </a:xfrm>
            <a:custGeom>
              <a:avLst/>
              <a:gdLst/>
              <a:ahLst/>
              <a:cxnLst/>
              <a:rect l="0" t="0" r="0" b="0"/>
              <a:pathLst>
                <a:path w="210571" h="148154">
                  <a:moveTo>
                    <a:pt x="0" y="15720"/>
                  </a:moveTo>
                  <a:lnTo>
                    <a:pt x="11178" y="26899"/>
                  </a:lnTo>
                  <a:lnTo>
                    <a:pt x="40433" y="88938"/>
                  </a:lnTo>
                  <a:lnTo>
                    <a:pt x="75289" y="143484"/>
                  </a:lnTo>
                  <a:lnTo>
                    <a:pt x="75929" y="147689"/>
                  </a:lnTo>
                  <a:lnTo>
                    <a:pt x="74016" y="148153"/>
                  </a:lnTo>
                  <a:lnTo>
                    <a:pt x="70401" y="146123"/>
                  </a:lnTo>
                  <a:lnTo>
                    <a:pt x="59724" y="120909"/>
                  </a:lnTo>
                  <a:lnTo>
                    <a:pt x="47975" y="70467"/>
                  </a:lnTo>
                  <a:lnTo>
                    <a:pt x="49788" y="43172"/>
                  </a:lnTo>
                  <a:lnTo>
                    <a:pt x="57613" y="21682"/>
                  </a:lnTo>
                  <a:lnTo>
                    <a:pt x="62975" y="12676"/>
                  </a:lnTo>
                  <a:lnTo>
                    <a:pt x="71229" y="6672"/>
                  </a:lnTo>
                  <a:lnTo>
                    <a:pt x="92878" y="0"/>
                  </a:lnTo>
                  <a:lnTo>
                    <a:pt x="114979" y="3274"/>
                  </a:lnTo>
                  <a:lnTo>
                    <a:pt x="144032" y="18272"/>
                  </a:lnTo>
                  <a:lnTo>
                    <a:pt x="167458" y="40653"/>
                  </a:lnTo>
                  <a:lnTo>
                    <a:pt x="201079" y="88760"/>
                  </a:lnTo>
                  <a:lnTo>
                    <a:pt x="210570" y="1210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80817" y="333087"/>
              <a:ext cx="319681" cy="364754"/>
            </a:xfrm>
            <a:custGeom>
              <a:avLst/>
              <a:gdLst/>
              <a:ahLst/>
              <a:cxnLst/>
              <a:rect l="0" t="0" r="0" b="0"/>
              <a:pathLst>
                <a:path w="319681" h="364754">
                  <a:moveTo>
                    <a:pt x="45939" y="330208"/>
                  </a:moveTo>
                  <a:lnTo>
                    <a:pt x="42820" y="287516"/>
                  </a:lnTo>
                  <a:lnTo>
                    <a:pt x="31285" y="234687"/>
                  </a:lnTo>
                  <a:lnTo>
                    <a:pt x="24977" y="175162"/>
                  </a:lnTo>
                  <a:lnTo>
                    <a:pt x="18021" y="126601"/>
                  </a:lnTo>
                  <a:lnTo>
                    <a:pt x="11959" y="64558"/>
                  </a:lnTo>
                  <a:lnTo>
                    <a:pt x="0" y="1597"/>
                  </a:lnTo>
                  <a:lnTo>
                    <a:pt x="2445" y="0"/>
                  </a:lnTo>
                  <a:lnTo>
                    <a:pt x="6415" y="1275"/>
                  </a:lnTo>
                  <a:lnTo>
                    <a:pt x="13945" y="12050"/>
                  </a:lnTo>
                  <a:lnTo>
                    <a:pt x="40253" y="74361"/>
                  </a:lnTo>
                  <a:lnTo>
                    <a:pt x="61542" y="124290"/>
                  </a:lnTo>
                  <a:lnTo>
                    <a:pt x="93345" y="187324"/>
                  </a:lnTo>
                  <a:lnTo>
                    <a:pt x="110678" y="220022"/>
                  </a:lnTo>
                  <a:lnTo>
                    <a:pt x="127512" y="247647"/>
                  </a:lnTo>
                  <a:lnTo>
                    <a:pt x="143029" y="274940"/>
                  </a:lnTo>
                  <a:lnTo>
                    <a:pt x="191348" y="336115"/>
                  </a:lnTo>
                  <a:lnTo>
                    <a:pt x="207661" y="351551"/>
                  </a:lnTo>
                  <a:lnTo>
                    <a:pt x="226610" y="362310"/>
                  </a:lnTo>
                  <a:lnTo>
                    <a:pt x="246730" y="364753"/>
                  </a:lnTo>
                  <a:lnTo>
                    <a:pt x="266201" y="360769"/>
                  </a:lnTo>
                  <a:lnTo>
                    <a:pt x="282654" y="351200"/>
                  </a:lnTo>
                  <a:lnTo>
                    <a:pt x="294645" y="336028"/>
                  </a:lnTo>
                  <a:lnTo>
                    <a:pt x="299481" y="327069"/>
                  </a:lnTo>
                  <a:lnTo>
                    <a:pt x="307241" y="271833"/>
                  </a:lnTo>
                  <a:lnTo>
                    <a:pt x="308774" y="211529"/>
                  </a:lnTo>
                  <a:lnTo>
                    <a:pt x="314666" y="154817"/>
                  </a:lnTo>
                  <a:lnTo>
                    <a:pt x="318690" y="101414"/>
                  </a:lnTo>
                  <a:lnTo>
                    <a:pt x="319484" y="52044"/>
                  </a:lnTo>
                  <a:lnTo>
                    <a:pt x="319680" y="248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50112" y="581994"/>
              <a:ext cx="94555" cy="124189"/>
            </a:xfrm>
            <a:custGeom>
              <a:avLst/>
              <a:gdLst/>
              <a:ahLst/>
              <a:cxnLst/>
              <a:rect l="0" t="0" r="0" b="0"/>
              <a:pathLst>
                <a:path w="94555" h="124189">
                  <a:moveTo>
                    <a:pt x="87256" y="18130"/>
                  </a:moveTo>
                  <a:lnTo>
                    <a:pt x="76077" y="6951"/>
                  </a:lnTo>
                  <a:lnTo>
                    <a:pt x="58111" y="1463"/>
                  </a:lnTo>
                  <a:lnTo>
                    <a:pt x="46769" y="0"/>
                  </a:lnTo>
                  <a:lnTo>
                    <a:pt x="36868" y="2534"/>
                  </a:lnTo>
                  <a:lnTo>
                    <a:pt x="19628" y="14708"/>
                  </a:lnTo>
                  <a:lnTo>
                    <a:pt x="2357" y="41292"/>
                  </a:lnTo>
                  <a:lnTo>
                    <a:pt x="0" y="61180"/>
                  </a:lnTo>
                  <a:lnTo>
                    <a:pt x="4022" y="81717"/>
                  </a:lnTo>
                  <a:lnTo>
                    <a:pt x="13608" y="102543"/>
                  </a:lnTo>
                  <a:lnTo>
                    <a:pt x="28787" y="117258"/>
                  </a:lnTo>
                  <a:lnTo>
                    <a:pt x="37748" y="122820"/>
                  </a:lnTo>
                  <a:lnTo>
                    <a:pt x="47232" y="124188"/>
                  </a:lnTo>
                  <a:lnTo>
                    <a:pt x="67128" y="119469"/>
                  </a:lnTo>
                  <a:lnTo>
                    <a:pt x="75007" y="112595"/>
                  </a:lnTo>
                  <a:lnTo>
                    <a:pt x="86881" y="92480"/>
                  </a:lnTo>
                  <a:lnTo>
                    <a:pt x="94554" y="54847"/>
                  </a:lnTo>
                  <a:lnTo>
                    <a:pt x="90109" y="34059"/>
                  </a:lnTo>
                  <a:lnTo>
                    <a:pt x="76727" y="76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47115" y="368497"/>
              <a:ext cx="37652" cy="326384"/>
            </a:xfrm>
            <a:custGeom>
              <a:avLst/>
              <a:gdLst/>
              <a:ahLst/>
              <a:cxnLst/>
              <a:rect l="0" t="0" r="0" b="0"/>
              <a:pathLst>
                <a:path w="37652" h="326384">
                  <a:moveTo>
                    <a:pt x="6066" y="0"/>
                  </a:moveTo>
                  <a:lnTo>
                    <a:pt x="0" y="40857"/>
                  </a:lnTo>
                  <a:lnTo>
                    <a:pt x="7641" y="98321"/>
                  </a:lnTo>
                  <a:lnTo>
                    <a:pt x="17061" y="151575"/>
                  </a:lnTo>
                  <a:lnTo>
                    <a:pt x="24142" y="205568"/>
                  </a:lnTo>
                  <a:lnTo>
                    <a:pt x="32123" y="260145"/>
                  </a:lnTo>
                  <a:lnTo>
                    <a:pt x="36923" y="314425"/>
                  </a:lnTo>
                  <a:lnTo>
                    <a:pt x="37651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79482" y="494839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166954" y="0"/>
                  </a:lnTo>
                  <a:lnTo>
                    <a:pt x="112007" y="5589"/>
                  </a:lnTo>
                  <a:lnTo>
                    <a:pt x="56093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86531" y="551276"/>
              <a:ext cx="235148" cy="164662"/>
            </a:xfrm>
            <a:custGeom>
              <a:avLst/>
              <a:gdLst/>
              <a:ahLst/>
              <a:cxnLst/>
              <a:rect l="0" t="0" r="0" b="0"/>
              <a:pathLst>
                <a:path w="235148" h="164662">
                  <a:moveTo>
                    <a:pt x="140391" y="38319"/>
                  </a:moveTo>
                  <a:lnTo>
                    <a:pt x="111083" y="9011"/>
                  </a:lnTo>
                  <a:lnTo>
                    <a:pt x="91490" y="1897"/>
                  </a:lnTo>
                  <a:lnTo>
                    <a:pt x="79714" y="0"/>
                  </a:lnTo>
                  <a:lnTo>
                    <a:pt x="54152" y="4131"/>
                  </a:lnTo>
                  <a:lnTo>
                    <a:pt x="40784" y="8508"/>
                  </a:lnTo>
                  <a:lnTo>
                    <a:pt x="22812" y="22730"/>
                  </a:lnTo>
                  <a:lnTo>
                    <a:pt x="1742" y="60456"/>
                  </a:lnTo>
                  <a:lnTo>
                    <a:pt x="0" y="84033"/>
                  </a:lnTo>
                  <a:lnTo>
                    <a:pt x="4296" y="107770"/>
                  </a:lnTo>
                  <a:lnTo>
                    <a:pt x="14003" y="126118"/>
                  </a:lnTo>
                  <a:lnTo>
                    <a:pt x="29237" y="138952"/>
                  </a:lnTo>
                  <a:lnTo>
                    <a:pt x="38212" y="144012"/>
                  </a:lnTo>
                  <a:lnTo>
                    <a:pt x="57544" y="146515"/>
                  </a:lnTo>
                  <a:lnTo>
                    <a:pt x="76664" y="142558"/>
                  </a:lnTo>
                  <a:lnTo>
                    <a:pt x="92960" y="133001"/>
                  </a:lnTo>
                  <a:lnTo>
                    <a:pt x="104883" y="117835"/>
                  </a:lnTo>
                  <a:lnTo>
                    <a:pt x="122068" y="79502"/>
                  </a:lnTo>
                  <a:lnTo>
                    <a:pt x="125836" y="77473"/>
                  </a:lnTo>
                  <a:lnTo>
                    <a:pt x="129518" y="80800"/>
                  </a:lnTo>
                  <a:lnTo>
                    <a:pt x="162342" y="130913"/>
                  </a:lnTo>
                  <a:lnTo>
                    <a:pt x="177053" y="144983"/>
                  </a:lnTo>
                  <a:lnTo>
                    <a:pt x="203896" y="158311"/>
                  </a:lnTo>
                  <a:lnTo>
                    <a:pt x="235147" y="1646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87044" y="326383"/>
              <a:ext cx="18863" cy="421141"/>
            </a:xfrm>
            <a:custGeom>
              <a:avLst/>
              <a:gdLst/>
              <a:ahLst/>
              <a:cxnLst/>
              <a:rect l="0" t="0" r="0" b="0"/>
              <a:pathLst>
                <a:path w="18863" h="421141">
                  <a:moveTo>
                    <a:pt x="8334" y="0"/>
                  </a:moveTo>
                  <a:lnTo>
                    <a:pt x="0" y="52050"/>
                  </a:lnTo>
                  <a:lnTo>
                    <a:pt x="1575" y="111349"/>
                  </a:lnTo>
                  <a:lnTo>
                    <a:pt x="5330" y="155943"/>
                  </a:lnTo>
                  <a:lnTo>
                    <a:pt x="8614" y="217001"/>
                  </a:lnTo>
                  <a:lnTo>
                    <a:pt x="16491" y="280210"/>
                  </a:lnTo>
                  <a:lnTo>
                    <a:pt x="18160" y="332590"/>
                  </a:lnTo>
                  <a:lnTo>
                    <a:pt x="18724" y="392210"/>
                  </a:lnTo>
                  <a:lnTo>
                    <a:pt x="18862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42735" y="463253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1721" y="8334"/>
                  </a:lnTo>
                  <a:lnTo>
                    <a:pt x="72331" y="12998"/>
                  </a:lnTo>
                  <a:lnTo>
                    <a:pt x="30010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68773" y="589595"/>
              <a:ext cx="16119" cy="136872"/>
            </a:xfrm>
            <a:custGeom>
              <a:avLst/>
              <a:gdLst/>
              <a:ahLst/>
              <a:cxnLst/>
              <a:rect l="0" t="0" r="0" b="0"/>
              <a:pathLst>
                <a:path w="16119" h="136872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2" y="91829"/>
                  </a:lnTo>
                  <a:lnTo>
                    <a:pt x="16118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74362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82492" y="547481"/>
              <a:ext cx="116871" cy="159852"/>
            </a:xfrm>
            <a:custGeom>
              <a:avLst/>
              <a:gdLst/>
              <a:ahLst/>
              <a:cxnLst/>
              <a:rect l="0" t="0" r="0" b="0"/>
              <a:pathLst>
                <a:path w="116871" h="159852">
                  <a:moveTo>
                    <a:pt x="70855" y="0"/>
                  </a:moveTo>
                  <a:lnTo>
                    <a:pt x="48498" y="5590"/>
                  </a:lnTo>
                  <a:lnTo>
                    <a:pt x="31282" y="17692"/>
                  </a:lnTo>
                  <a:lnTo>
                    <a:pt x="17002" y="34770"/>
                  </a:lnTo>
                  <a:lnTo>
                    <a:pt x="6756" y="54058"/>
                  </a:lnTo>
                  <a:lnTo>
                    <a:pt x="0" y="90237"/>
                  </a:lnTo>
                  <a:lnTo>
                    <a:pt x="4659" y="110685"/>
                  </a:lnTo>
                  <a:lnTo>
                    <a:pt x="26714" y="142877"/>
                  </a:lnTo>
                  <a:lnTo>
                    <a:pt x="52316" y="159057"/>
                  </a:lnTo>
                  <a:lnTo>
                    <a:pt x="62005" y="159851"/>
                  </a:lnTo>
                  <a:lnTo>
                    <a:pt x="82129" y="154493"/>
                  </a:lnTo>
                  <a:lnTo>
                    <a:pt x="90070" y="147449"/>
                  </a:lnTo>
                  <a:lnTo>
                    <a:pt x="111218" y="105642"/>
                  </a:lnTo>
                  <a:lnTo>
                    <a:pt x="116870" y="84387"/>
                  </a:lnTo>
                  <a:lnTo>
                    <a:pt x="112969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37575" y="547284"/>
              <a:ext cx="186226" cy="189711"/>
            </a:xfrm>
            <a:custGeom>
              <a:avLst/>
              <a:gdLst/>
              <a:ahLst/>
              <a:cxnLst/>
              <a:rect l="0" t="0" r="0" b="0"/>
              <a:pathLst>
                <a:path w="186226" h="189711">
                  <a:moveTo>
                    <a:pt x="0" y="10726"/>
                  </a:moveTo>
                  <a:lnTo>
                    <a:pt x="14471" y="44348"/>
                  </a:lnTo>
                  <a:lnTo>
                    <a:pt x="25779" y="104133"/>
                  </a:lnTo>
                  <a:lnTo>
                    <a:pt x="35454" y="136668"/>
                  </a:lnTo>
                  <a:lnTo>
                    <a:pt x="37674" y="139141"/>
                  </a:lnTo>
                  <a:lnTo>
                    <a:pt x="39154" y="136110"/>
                  </a:lnTo>
                  <a:lnTo>
                    <a:pt x="39629" y="121434"/>
                  </a:lnTo>
                  <a:lnTo>
                    <a:pt x="35658" y="91102"/>
                  </a:lnTo>
                  <a:lnTo>
                    <a:pt x="42021" y="48449"/>
                  </a:lnTo>
                  <a:lnTo>
                    <a:pt x="52211" y="23982"/>
                  </a:lnTo>
                  <a:lnTo>
                    <a:pt x="67658" y="7649"/>
                  </a:lnTo>
                  <a:lnTo>
                    <a:pt x="76691" y="1656"/>
                  </a:lnTo>
                  <a:lnTo>
                    <a:pt x="86222" y="0"/>
                  </a:lnTo>
                  <a:lnTo>
                    <a:pt x="106171" y="4399"/>
                  </a:lnTo>
                  <a:lnTo>
                    <a:pt x="123616" y="17273"/>
                  </a:lnTo>
                  <a:lnTo>
                    <a:pt x="167144" y="65400"/>
                  </a:lnTo>
                  <a:lnTo>
                    <a:pt x="182365" y="103615"/>
                  </a:lnTo>
                  <a:lnTo>
                    <a:pt x="186225" y="143404"/>
                  </a:lnTo>
                  <a:lnTo>
                    <a:pt x="178984" y="189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8497" y="768580"/>
              <a:ext cx="3263835" cy="73409"/>
            </a:xfrm>
            <a:custGeom>
              <a:avLst/>
              <a:gdLst/>
              <a:ahLst/>
              <a:cxnLst/>
              <a:rect l="0" t="0" r="0" b="0"/>
              <a:pathLst>
                <a:path w="3263835" h="73409">
                  <a:moveTo>
                    <a:pt x="3263834" y="42114"/>
                  </a:moveTo>
                  <a:lnTo>
                    <a:pt x="3205217" y="51179"/>
                  </a:lnTo>
                  <a:lnTo>
                    <a:pt x="3149874" y="59589"/>
                  </a:lnTo>
                  <a:lnTo>
                    <a:pt x="3100866" y="62110"/>
                  </a:lnTo>
                  <a:lnTo>
                    <a:pt x="3049301" y="62856"/>
                  </a:lnTo>
                  <a:lnTo>
                    <a:pt x="2998148" y="64248"/>
                  </a:lnTo>
                  <a:lnTo>
                    <a:pt x="2950496" y="70379"/>
                  </a:lnTo>
                  <a:lnTo>
                    <a:pt x="2892963" y="72715"/>
                  </a:lnTo>
                  <a:lnTo>
                    <a:pt x="2831463" y="73408"/>
                  </a:lnTo>
                  <a:lnTo>
                    <a:pt x="2772296" y="72443"/>
                  </a:lnTo>
                  <a:lnTo>
                    <a:pt x="2709725" y="65349"/>
                  </a:lnTo>
                  <a:lnTo>
                    <a:pt x="2651218" y="63816"/>
                  </a:lnTo>
                  <a:lnTo>
                    <a:pt x="2595668" y="63362"/>
                  </a:lnTo>
                  <a:lnTo>
                    <a:pt x="2543334" y="63228"/>
                  </a:lnTo>
                  <a:lnTo>
                    <a:pt x="2489613" y="63188"/>
                  </a:lnTo>
                  <a:lnTo>
                    <a:pt x="2437820" y="60056"/>
                  </a:lnTo>
                  <a:lnTo>
                    <a:pt x="2384260" y="54839"/>
                  </a:lnTo>
                  <a:lnTo>
                    <a:pt x="2332515" y="53293"/>
                  </a:lnTo>
                  <a:lnTo>
                    <a:pt x="2278969" y="49716"/>
                  </a:lnTo>
                  <a:lnTo>
                    <a:pt x="2227229" y="44366"/>
                  </a:lnTo>
                  <a:lnTo>
                    <a:pt x="2173684" y="42781"/>
                  </a:lnTo>
                  <a:lnTo>
                    <a:pt x="2118824" y="42312"/>
                  </a:lnTo>
                  <a:lnTo>
                    <a:pt x="2074098" y="42202"/>
                  </a:lnTo>
                  <a:lnTo>
                    <a:pt x="2026924" y="42153"/>
                  </a:lnTo>
                  <a:lnTo>
                    <a:pt x="1981781" y="42131"/>
                  </a:lnTo>
                  <a:lnTo>
                    <a:pt x="1937151" y="40952"/>
                  </a:lnTo>
                  <a:lnTo>
                    <a:pt x="1890019" y="36528"/>
                  </a:lnTo>
                  <a:lnTo>
                    <a:pt x="1841776" y="33782"/>
                  </a:lnTo>
                  <a:lnTo>
                    <a:pt x="1793038" y="32562"/>
                  </a:lnTo>
                  <a:lnTo>
                    <a:pt x="1744081" y="32019"/>
                  </a:lnTo>
                  <a:lnTo>
                    <a:pt x="1692837" y="26125"/>
                  </a:lnTo>
                  <a:lnTo>
                    <a:pt x="1632166" y="22058"/>
                  </a:lnTo>
                  <a:lnTo>
                    <a:pt x="1569340" y="20184"/>
                  </a:lnTo>
                  <a:lnTo>
                    <a:pt x="1508091" y="13909"/>
                  </a:lnTo>
                  <a:lnTo>
                    <a:pt x="1456928" y="11530"/>
                  </a:lnTo>
                  <a:lnTo>
                    <a:pt x="1400694" y="10825"/>
                  </a:lnTo>
                  <a:lnTo>
                    <a:pt x="1341705" y="7467"/>
                  </a:lnTo>
                  <a:lnTo>
                    <a:pt x="1290322" y="1475"/>
                  </a:lnTo>
                  <a:lnTo>
                    <a:pt x="1232266" y="437"/>
                  </a:lnTo>
                  <a:lnTo>
                    <a:pt x="1168791" y="129"/>
                  </a:lnTo>
                  <a:lnTo>
                    <a:pt x="1105530" y="38"/>
                  </a:lnTo>
                  <a:lnTo>
                    <a:pt x="1053511" y="11"/>
                  </a:lnTo>
                  <a:lnTo>
                    <a:pt x="997283" y="3"/>
                  </a:lnTo>
                  <a:lnTo>
                    <a:pt x="953674" y="1"/>
                  </a:lnTo>
                  <a:lnTo>
                    <a:pt x="892443" y="0"/>
                  </a:lnTo>
                  <a:lnTo>
                    <a:pt x="838426" y="0"/>
                  </a:lnTo>
                  <a:lnTo>
                    <a:pt x="777967" y="0"/>
                  </a:lnTo>
                  <a:lnTo>
                    <a:pt x="715599" y="0"/>
                  </a:lnTo>
                  <a:lnTo>
                    <a:pt x="658906" y="0"/>
                  </a:lnTo>
                  <a:lnTo>
                    <a:pt x="606233" y="0"/>
                  </a:lnTo>
                  <a:lnTo>
                    <a:pt x="552411" y="0"/>
                  </a:lnTo>
                  <a:lnTo>
                    <a:pt x="500589" y="0"/>
                  </a:lnTo>
                  <a:lnTo>
                    <a:pt x="440781" y="0"/>
                  </a:lnTo>
                  <a:lnTo>
                    <a:pt x="378606" y="3119"/>
                  </a:lnTo>
                  <a:lnTo>
                    <a:pt x="315731" y="8333"/>
                  </a:lnTo>
                  <a:lnTo>
                    <a:pt x="252647" y="9878"/>
                  </a:lnTo>
                  <a:lnTo>
                    <a:pt x="189502" y="10336"/>
                  </a:lnTo>
                  <a:lnTo>
                    <a:pt x="126339" y="10471"/>
                  </a:lnTo>
                  <a:lnTo>
                    <a:pt x="69409" y="10511"/>
                  </a:lnTo>
                  <a:lnTo>
                    <a:pt x="29144" y="1052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00911" y="515896"/>
              <a:ext cx="84230" cy="1"/>
            </a:xfrm>
            <a:custGeom>
              <a:avLst/>
              <a:gdLst/>
              <a:ahLst/>
              <a:cxnLst/>
              <a:rect l="0" t="0" r="0" b="0"/>
              <a:pathLst>
                <a:path w="84230" h="1">
                  <a:moveTo>
                    <a:pt x="84229" y="0"/>
                  </a:moveTo>
                  <a:lnTo>
                    <a:pt x="3320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969780" y="252683"/>
            <a:ext cx="852480" cy="557818"/>
            <a:chOff x="4969780" y="252683"/>
            <a:chExt cx="852480" cy="557818"/>
          </a:xfrm>
        </p:grpSpPr>
        <p:sp>
          <p:nvSpPr>
            <p:cNvPr id="27" name="Freeform 26"/>
            <p:cNvSpPr/>
            <p:nvPr/>
          </p:nvSpPr>
          <p:spPr>
            <a:xfrm>
              <a:off x="4969780" y="252683"/>
              <a:ext cx="367220" cy="557818"/>
            </a:xfrm>
            <a:custGeom>
              <a:avLst/>
              <a:gdLst/>
              <a:ahLst/>
              <a:cxnLst/>
              <a:rect l="0" t="0" r="0" b="0"/>
              <a:pathLst>
                <a:path w="367220" h="557818">
                  <a:moveTo>
                    <a:pt x="41785" y="31586"/>
                  </a:moveTo>
                  <a:lnTo>
                    <a:pt x="26143" y="49567"/>
                  </a:lnTo>
                  <a:lnTo>
                    <a:pt x="18065" y="66484"/>
                  </a:lnTo>
                  <a:lnTo>
                    <a:pt x="10583" y="115515"/>
                  </a:lnTo>
                  <a:lnTo>
                    <a:pt x="3424" y="163429"/>
                  </a:lnTo>
                  <a:lnTo>
                    <a:pt x="783" y="215840"/>
                  </a:lnTo>
                  <a:lnTo>
                    <a:pt x="0" y="272963"/>
                  </a:lnTo>
                  <a:lnTo>
                    <a:pt x="2855" y="332253"/>
                  </a:lnTo>
                  <a:lnTo>
                    <a:pt x="14337" y="394874"/>
                  </a:lnTo>
                  <a:lnTo>
                    <a:pt x="29041" y="451957"/>
                  </a:lnTo>
                  <a:lnTo>
                    <a:pt x="47887" y="497861"/>
                  </a:lnTo>
                  <a:lnTo>
                    <a:pt x="75178" y="533560"/>
                  </a:lnTo>
                  <a:lnTo>
                    <a:pt x="95231" y="551433"/>
                  </a:lnTo>
                  <a:lnTo>
                    <a:pt x="122080" y="557817"/>
                  </a:lnTo>
                  <a:lnTo>
                    <a:pt x="151171" y="555585"/>
                  </a:lnTo>
                  <a:lnTo>
                    <a:pt x="201562" y="535088"/>
                  </a:lnTo>
                  <a:lnTo>
                    <a:pt x="227440" y="519747"/>
                  </a:lnTo>
                  <a:lnTo>
                    <a:pt x="260570" y="483632"/>
                  </a:lnTo>
                  <a:lnTo>
                    <a:pt x="293318" y="425859"/>
                  </a:lnTo>
                  <a:lnTo>
                    <a:pt x="322317" y="363191"/>
                  </a:lnTo>
                  <a:lnTo>
                    <a:pt x="342170" y="304928"/>
                  </a:lnTo>
                  <a:lnTo>
                    <a:pt x="353706" y="252956"/>
                  </a:lnTo>
                  <a:lnTo>
                    <a:pt x="364964" y="192817"/>
                  </a:lnTo>
                  <a:lnTo>
                    <a:pt x="367219" y="134730"/>
                  </a:lnTo>
                  <a:lnTo>
                    <a:pt x="364767" y="79305"/>
                  </a:lnTo>
                  <a:lnTo>
                    <a:pt x="351342" y="16163"/>
                  </a:lnTo>
                  <a:lnTo>
                    <a:pt x="34711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20881" y="515896"/>
              <a:ext cx="169910" cy="252685"/>
            </a:xfrm>
            <a:custGeom>
              <a:avLst/>
              <a:gdLst/>
              <a:ahLst/>
              <a:cxnLst/>
              <a:rect l="0" t="0" r="0" b="0"/>
              <a:pathLst>
                <a:path w="169910" h="252685">
                  <a:moveTo>
                    <a:pt x="106580" y="0"/>
                  </a:moveTo>
                  <a:lnTo>
                    <a:pt x="62617" y="20243"/>
                  </a:lnTo>
                  <a:lnTo>
                    <a:pt x="15787" y="59898"/>
                  </a:lnTo>
                  <a:lnTo>
                    <a:pt x="0" y="86378"/>
                  </a:lnTo>
                  <a:lnTo>
                    <a:pt x="431" y="93850"/>
                  </a:lnTo>
                  <a:lnTo>
                    <a:pt x="4229" y="100001"/>
                  </a:lnTo>
                  <a:lnTo>
                    <a:pt x="10270" y="105272"/>
                  </a:lnTo>
                  <a:lnTo>
                    <a:pt x="29460" y="111128"/>
                  </a:lnTo>
                  <a:lnTo>
                    <a:pt x="85073" y="123602"/>
                  </a:lnTo>
                  <a:lnTo>
                    <a:pt x="138106" y="140481"/>
                  </a:lnTo>
                  <a:lnTo>
                    <a:pt x="156076" y="153683"/>
                  </a:lnTo>
                  <a:lnTo>
                    <a:pt x="164144" y="162117"/>
                  </a:lnTo>
                  <a:lnTo>
                    <a:pt x="168353" y="172419"/>
                  </a:lnTo>
                  <a:lnTo>
                    <a:pt x="169909" y="196343"/>
                  </a:lnTo>
                  <a:lnTo>
                    <a:pt x="163582" y="216335"/>
                  </a:lnTo>
                  <a:lnTo>
                    <a:pt x="158620" y="224942"/>
                  </a:lnTo>
                  <a:lnTo>
                    <a:pt x="143747" y="237625"/>
                  </a:lnTo>
                  <a:lnTo>
                    <a:pt x="124268" y="245991"/>
                  </a:lnTo>
                  <a:lnTo>
                    <a:pt x="79875" y="251362"/>
                  </a:lnTo>
                  <a:lnTo>
                    <a:pt x="53937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56552" y="545181"/>
              <a:ext cx="165708" cy="225784"/>
            </a:xfrm>
            <a:custGeom>
              <a:avLst/>
              <a:gdLst/>
              <a:ahLst/>
              <a:cxnLst/>
              <a:rect l="0" t="0" r="0" b="0"/>
              <a:pathLst>
                <a:path w="165708" h="225784">
                  <a:moveTo>
                    <a:pt x="18308" y="86528"/>
                  </a:moveTo>
                  <a:lnTo>
                    <a:pt x="45864" y="79293"/>
                  </a:lnTo>
                  <a:lnTo>
                    <a:pt x="86654" y="74636"/>
                  </a:lnTo>
                  <a:lnTo>
                    <a:pt x="143945" y="52409"/>
                  </a:lnTo>
                  <a:lnTo>
                    <a:pt x="150029" y="45065"/>
                  </a:lnTo>
                  <a:lnTo>
                    <a:pt x="152915" y="35489"/>
                  </a:lnTo>
                  <a:lnTo>
                    <a:pt x="153670" y="24426"/>
                  </a:lnTo>
                  <a:lnTo>
                    <a:pt x="149493" y="15881"/>
                  </a:lnTo>
                  <a:lnTo>
                    <a:pt x="132374" y="3267"/>
                  </a:lnTo>
                  <a:lnTo>
                    <a:pt x="112288" y="0"/>
                  </a:lnTo>
                  <a:lnTo>
                    <a:pt x="91662" y="3618"/>
                  </a:lnTo>
                  <a:lnTo>
                    <a:pt x="70797" y="13024"/>
                  </a:lnTo>
                  <a:lnTo>
                    <a:pt x="44909" y="37063"/>
                  </a:lnTo>
                  <a:lnTo>
                    <a:pt x="11167" y="86947"/>
                  </a:lnTo>
                  <a:lnTo>
                    <a:pt x="3436" y="108941"/>
                  </a:lnTo>
                  <a:lnTo>
                    <a:pt x="0" y="134314"/>
                  </a:lnTo>
                  <a:lnTo>
                    <a:pt x="4712" y="158069"/>
                  </a:lnTo>
                  <a:lnTo>
                    <a:pt x="15775" y="180325"/>
                  </a:lnTo>
                  <a:lnTo>
                    <a:pt x="32390" y="201915"/>
                  </a:lnTo>
                  <a:lnTo>
                    <a:pt x="54592" y="216970"/>
                  </a:lnTo>
                  <a:lnTo>
                    <a:pt x="67064" y="222623"/>
                  </a:lnTo>
                  <a:lnTo>
                    <a:pt x="93400" y="225783"/>
                  </a:lnTo>
                  <a:lnTo>
                    <a:pt x="131415" y="224105"/>
                  </a:lnTo>
                  <a:lnTo>
                    <a:pt x="165707" y="223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327627" y="221098"/>
            <a:ext cx="3211193" cy="677076"/>
            <a:chOff x="6327627" y="221098"/>
            <a:chExt cx="3211193" cy="677076"/>
          </a:xfrm>
        </p:grpSpPr>
        <p:sp>
          <p:nvSpPr>
            <p:cNvPr id="31" name="Freeform 30"/>
            <p:cNvSpPr/>
            <p:nvPr/>
          </p:nvSpPr>
          <p:spPr>
            <a:xfrm>
              <a:off x="6404247" y="239994"/>
              <a:ext cx="249764" cy="528587"/>
            </a:xfrm>
            <a:custGeom>
              <a:avLst/>
              <a:gdLst/>
              <a:ahLst/>
              <a:cxnLst/>
              <a:rect l="0" t="0" r="0" b="0"/>
              <a:pathLst>
                <a:path w="249764" h="528587">
                  <a:moveTo>
                    <a:pt x="60250" y="528586"/>
                  </a:moveTo>
                  <a:lnTo>
                    <a:pt x="51917" y="491108"/>
                  </a:lnTo>
                  <a:lnTo>
                    <a:pt x="44566" y="434095"/>
                  </a:lnTo>
                  <a:lnTo>
                    <a:pt x="40785" y="383735"/>
                  </a:lnTo>
                  <a:lnTo>
                    <a:pt x="34075" y="331769"/>
                  </a:lnTo>
                  <a:lnTo>
                    <a:pt x="22498" y="276279"/>
                  </a:lnTo>
                  <a:lnTo>
                    <a:pt x="18259" y="228310"/>
                  </a:lnTo>
                  <a:lnTo>
                    <a:pt x="10114" y="178223"/>
                  </a:lnTo>
                  <a:lnTo>
                    <a:pt x="0" y="118784"/>
                  </a:lnTo>
                  <a:lnTo>
                    <a:pt x="3246" y="61982"/>
                  </a:lnTo>
                  <a:lnTo>
                    <a:pt x="17493" y="25345"/>
                  </a:lnTo>
                  <a:lnTo>
                    <a:pt x="33058" y="9345"/>
                  </a:lnTo>
                  <a:lnTo>
                    <a:pt x="42122" y="3441"/>
                  </a:lnTo>
                  <a:lnTo>
                    <a:pt x="67791" y="0"/>
                  </a:lnTo>
                  <a:lnTo>
                    <a:pt x="126340" y="1734"/>
                  </a:lnTo>
                  <a:lnTo>
                    <a:pt x="175730" y="11652"/>
                  </a:lnTo>
                  <a:lnTo>
                    <a:pt x="223094" y="31808"/>
                  </a:lnTo>
                  <a:lnTo>
                    <a:pt x="249763" y="442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27627" y="547481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25652" y="0"/>
                  </a:lnTo>
                  <a:lnTo>
                    <a:pt x="163073" y="7236"/>
                  </a:lnTo>
                  <a:lnTo>
                    <a:pt x="100625" y="12998"/>
                  </a:lnTo>
                  <a:lnTo>
                    <a:pt x="48212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87408" y="221098"/>
              <a:ext cx="192987" cy="579068"/>
            </a:xfrm>
            <a:custGeom>
              <a:avLst/>
              <a:gdLst/>
              <a:ahLst/>
              <a:cxnLst/>
              <a:rect l="0" t="0" r="0" b="0"/>
              <a:pathLst>
                <a:path w="192987" h="579068">
                  <a:moveTo>
                    <a:pt x="129814" y="0"/>
                  </a:moveTo>
                  <a:lnTo>
                    <a:pt x="105768" y="17981"/>
                  </a:lnTo>
                  <a:lnTo>
                    <a:pt x="63180" y="75524"/>
                  </a:lnTo>
                  <a:lnTo>
                    <a:pt x="38187" y="127395"/>
                  </a:lnTo>
                  <a:lnTo>
                    <a:pt x="21638" y="182702"/>
                  </a:lnTo>
                  <a:lnTo>
                    <a:pt x="7104" y="239857"/>
                  </a:lnTo>
                  <a:lnTo>
                    <a:pt x="0" y="288008"/>
                  </a:lnTo>
                  <a:lnTo>
                    <a:pt x="13662" y="349912"/>
                  </a:lnTo>
                  <a:lnTo>
                    <a:pt x="27972" y="412529"/>
                  </a:lnTo>
                  <a:lnTo>
                    <a:pt x="51639" y="468789"/>
                  </a:lnTo>
                  <a:lnTo>
                    <a:pt x="88896" y="511790"/>
                  </a:lnTo>
                  <a:lnTo>
                    <a:pt x="142644" y="554530"/>
                  </a:lnTo>
                  <a:lnTo>
                    <a:pt x="192986" y="579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33036" y="463253"/>
              <a:ext cx="157929" cy="231628"/>
            </a:xfrm>
            <a:custGeom>
              <a:avLst/>
              <a:gdLst/>
              <a:ahLst/>
              <a:cxnLst/>
              <a:rect l="0" t="0" r="0" b="0"/>
              <a:pathLst>
                <a:path w="157929" h="231628">
                  <a:moveTo>
                    <a:pt x="157928" y="0"/>
                  </a:moveTo>
                  <a:lnTo>
                    <a:pt x="152338" y="16768"/>
                  </a:lnTo>
                  <a:lnTo>
                    <a:pt x="140235" y="31239"/>
                  </a:lnTo>
                  <a:lnTo>
                    <a:pt x="132094" y="38374"/>
                  </a:lnTo>
                  <a:lnTo>
                    <a:pt x="103385" y="93456"/>
                  </a:lnTo>
                  <a:lnTo>
                    <a:pt x="77175" y="147228"/>
                  </a:lnTo>
                  <a:lnTo>
                    <a:pt x="45157" y="19443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22507" y="463253"/>
              <a:ext cx="189515" cy="242157"/>
            </a:xfrm>
            <a:custGeom>
              <a:avLst/>
              <a:gdLst/>
              <a:ahLst/>
              <a:cxnLst/>
              <a:rect l="0" t="0" r="0" b="0"/>
              <a:pathLst>
                <a:path w="189515" h="242157">
                  <a:moveTo>
                    <a:pt x="0" y="0"/>
                  </a:moveTo>
                  <a:lnTo>
                    <a:pt x="42663" y="60873"/>
                  </a:lnTo>
                  <a:lnTo>
                    <a:pt x="84277" y="119656"/>
                  </a:lnTo>
                  <a:lnTo>
                    <a:pt x="126565" y="178104"/>
                  </a:lnTo>
                  <a:lnTo>
                    <a:pt x="170508" y="231333"/>
                  </a:lnTo>
                  <a:lnTo>
                    <a:pt x="189514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17306" y="242155"/>
              <a:ext cx="207276" cy="610654"/>
            </a:xfrm>
            <a:custGeom>
              <a:avLst/>
              <a:gdLst/>
              <a:ahLst/>
              <a:cxnLst/>
              <a:rect l="0" t="0" r="0" b="0"/>
              <a:pathLst>
                <a:path w="207276" h="610654">
                  <a:moveTo>
                    <a:pt x="0" y="0"/>
                  </a:moveTo>
                  <a:lnTo>
                    <a:pt x="59593" y="49498"/>
                  </a:lnTo>
                  <a:lnTo>
                    <a:pt x="107358" y="105933"/>
                  </a:lnTo>
                  <a:lnTo>
                    <a:pt x="153983" y="168513"/>
                  </a:lnTo>
                  <a:lnTo>
                    <a:pt x="180068" y="211751"/>
                  </a:lnTo>
                  <a:lnTo>
                    <a:pt x="199447" y="272279"/>
                  </a:lnTo>
                  <a:lnTo>
                    <a:pt x="207275" y="310482"/>
                  </a:lnTo>
                  <a:lnTo>
                    <a:pt x="202683" y="372549"/>
                  </a:lnTo>
                  <a:lnTo>
                    <a:pt x="198484" y="415581"/>
                  </a:lnTo>
                  <a:lnTo>
                    <a:pt x="176425" y="473050"/>
                  </a:lnTo>
                  <a:lnTo>
                    <a:pt x="160454" y="514582"/>
                  </a:lnTo>
                  <a:lnTo>
                    <a:pt x="122438" y="569502"/>
                  </a:lnTo>
                  <a:lnTo>
                    <a:pt x="94756" y="610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080296" y="663295"/>
              <a:ext cx="16120" cy="168457"/>
            </a:xfrm>
            <a:custGeom>
              <a:avLst/>
              <a:gdLst/>
              <a:ahLst/>
              <a:cxnLst/>
              <a:rect l="0" t="0" r="0" b="0"/>
              <a:pathLst>
                <a:path w="16120" h="168457">
                  <a:moveTo>
                    <a:pt x="5590" y="0"/>
                  </a:moveTo>
                  <a:lnTo>
                    <a:pt x="0" y="16767"/>
                  </a:lnTo>
                  <a:lnTo>
                    <a:pt x="4443" y="70686"/>
                  </a:lnTo>
                  <a:lnTo>
                    <a:pt x="13466" y="131422"/>
                  </a:lnTo>
                  <a:lnTo>
                    <a:pt x="16119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85886" y="5474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180642" y="657713"/>
              <a:ext cx="197197" cy="193113"/>
            </a:xfrm>
            <a:custGeom>
              <a:avLst/>
              <a:gdLst/>
              <a:ahLst/>
              <a:cxnLst/>
              <a:rect l="0" t="0" r="0" b="0"/>
              <a:pathLst>
                <a:path w="197197" h="193113">
                  <a:moveTo>
                    <a:pt x="0" y="26639"/>
                  </a:moveTo>
                  <a:lnTo>
                    <a:pt x="19129" y="87749"/>
                  </a:lnTo>
                  <a:lnTo>
                    <a:pt x="44214" y="147770"/>
                  </a:lnTo>
                  <a:lnTo>
                    <a:pt x="50145" y="188612"/>
                  </a:lnTo>
                  <a:lnTo>
                    <a:pt x="49808" y="193112"/>
                  </a:lnTo>
                  <a:lnTo>
                    <a:pt x="48413" y="191434"/>
                  </a:lnTo>
                  <a:lnTo>
                    <a:pt x="35708" y="142707"/>
                  </a:lnTo>
                  <a:lnTo>
                    <a:pt x="32400" y="89167"/>
                  </a:lnTo>
                  <a:lnTo>
                    <a:pt x="34288" y="62618"/>
                  </a:lnTo>
                  <a:lnTo>
                    <a:pt x="48504" y="29110"/>
                  </a:lnTo>
                  <a:lnTo>
                    <a:pt x="60942" y="11750"/>
                  </a:lnTo>
                  <a:lnTo>
                    <a:pt x="80508" y="2474"/>
                  </a:lnTo>
                  <a:lnTo>
                    <a:pt x="92277" y="0"/>
                  </a:lnTo>
                  <a:lnTo>
                    <a:pt x="102462" y="691"/>
                  </a:lnTo>
                  <a:lnTo>
                    <a:pt x="129146" y="12842"/>
                  </a:lnTo>
                  <a:lnTo>
                    <a:pt x="148645" y="24796"/>
                  </a:lnTo>
                  <a:lnTo>
                    <a:pt x="173765" y="55859"/>
                  </a:lnTo>
                  <a:lnTo>
                    <a:pt x="190436" y="94698"/>
                  </a:lnTo>
                  <a:lnTo>
                    <a:pt x="197196" y="135842"/>
                  </a:lnTo>
                  <a:lnTo>
                    <a:pt x="189513" y="1845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452612" y="603245"/>
              <a:ext cx="202401" cy="246741"/>
            </a:xfrm>
            <a:custGeom>
              <a:avLst/>
              <a:gdLst/>
              <a:ahLst/>
              <a:cxnLst/>
              <a:rect l="0" t="0" r="0" b="0"/>
              <a:pathLst>
                <a:path w="202401" h="246741">
                  <a:moveTo>
                    <a:pt x="138641" y="17936"/>
                  </a:moveTo>
                  <a:lnTo>
                    <a:pt x="127463" y="6757"/>
                  </a:lnTo>
                  <a:lnTo>
                    <a:pt x="109497" y="1269"/>
                  </a:lnTo>
                  <a:lnTo>
                    <a:pt x="87084" y="0"/>
                  </a:lnTo>
                  <a:lnTo>
                    <a:pt x="27911" y="11790"/>
                  </a:lnTo>
                  <a:lnTo>
                    <a:pt x="18028" y="17348"/>
                  </a:lnTo>
                  <a:lnTo>
                    <a:pt x="3927" y="32882"/>
                  </a:lnTo>
                  <a:lnTo>
                    <a:pt x="0" y="54605"/>
                  </a:lnTo>
                  <a:lnTo>
                    <a:pt x="591" y="66948"/>
                  </a:lnTo>
                  <a:lnTo>
                    <a:pt x="4494" y="76347"/>
                  </a:lnTo>
                  <a:lnTo>
                    <a:pt x="18189" y="89910"/>
                  </a:lnTo>
                  <a:lnTo>
                    <a:pt x="45631" y="104122"/>
                  </a:lnTo>
                  <a:lnTo>
                    <a:pt x="105091" y="114683"/>
                  </a:lnTo>
                  <a:lnTo>
                    <a:pt x="138059" y="126930"/>
                  </a:lnTo>
                  <a:lnTo>
                    <a:pt x="182801" y="158804"/>
                  </a:lnTo>
                  <a:lnTo>
                    <a:pt x="197653" y="172571"/>
                  </a:lnTo>
                  <a:lnTo>
                    <a:pt x="201379" y="180687"/>
                  </a:lnTo>
                  <a:lnTo>
                    <a:pt x="202400" y="199064"/>
                  </a:lnTo>
                  <a:lnTo>
                    <a:pt x="197525" y="207708"/>
                  </a:lnTo>
                  <a:lnTo>
                    <a:pt x="179630" y="223552"/>
                  </a:lnTo>
                  <a:lnTo>
                    <a:pt x="143247" y="240036"/>
                  </a:lnTo>
                  <a:lnTo>
                    <a:pt x="102831" y="246740"/>
                  </a:lnTo>
                  <a:lnTo>
                    <a:pt x="55659" y="240600"/>
                  </a:lnTo>
                  <a:lnTo>
                    <a:pt x="12299" y="2285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739954" y="379025"/>
              <a:ext cx="40814" cy="421141"/>
            </a:xfrm>
            <a:custGeom>
              <a:avLst/>
              <a:gdLst/>
              <a:ahLst/>
              <a:cxnLst/>
              <a:rect l="0" t="0" r="0" b="0"/>
              <a:pathLst>
                <a:path w="40814" h="421141">
                  <a:moveTo>
                    <a:pt x="19756" y="0"/>
                  </a:moveTo>
                  <a:lnTo>
                    <a:pt x="8577" y="11179"/>
                  </a:lnTo>
                  <a:lnTo>
                    <a:pt x="3089" y="32265"/>
                  </a:lnTo>
                  <a:lnTo>
                    <a:pt x="0" y="83260"/>
                  </a:lnTo>
                  <a:lnTo>
                    <a:pt x="447" y="127082"/>
                  </a:lnTo>
                  <a:lnTo>
                    <a:pt x="4545" y="173854"/>
                  </a:lnTo>
                  <a:lnTo>
                    <a:pt x="13430" y="223868"/>
                  </a:lnTo>
                  <a:lnTo>
                    <a:pt x="17881" y="277681"/>
                  </a:lnTo>
                  <a:lnTo>
                    <a:pt x="24790" y="332491"/>
                  </a:lnTo>
                  <a:lnTo>
                    <a:pt x="37894" y="394995"/>
                  </a:lnTo>
                  <a:lnTo>
                    <a:pt x="40813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22839" y="547481"/>
              <a:ext cx="284271" cy="10530"/>
            </a:xfrm>
            <a:custGeom>
              <a:avLst/>
              <a:gdLst/>
              <a:ahLst/>
              <a:cxnLst/>
              <a:rect l="0" t="0" r="0" b="0"/>
              <a:pathLst>
                <a:path w="284271" h="10530">
                  <a:moveTo>
                    <a:pt x="284270" y="0"/>
                  </a:moveTo>
                  <a:lnTo>
                    <a:pt x="227005" y="0"/>
                  </a:lnTo>
                  <a:lnTo>
                    <a:pt x="166113" y="5590"/>
                  </a:lnTo>
                  <a:lnTo>
                    <a:pt x="117589" y="9065"/>
                  </a:lnTo>
                  <a:lnTo>
                    <a:pt x="66167" y="10095"/>
                  </a:lnTo>
                  <a:lnTo>
                    <a:pt x="37596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34034" y="586841"/>
              <a:ext cx="208573" cy="202797"/>
            </a:xfrm>
            <a:custGeom>
              <a:avLst/>
              <a:gdLst/>
              <a:ahLst/>
              <a:cxnLst/>
              <a:rect l="0" t="0" r="0" b="0"/>
              <a:pathLst>
                <a:path w="208573" h="202797">
                  <a:moveTo>
                    <a:pt x="30961" y="108039"/>
                  </a:moveTo>
                  <a:lnTo>
                    <a:pt x="79892" y="108039"/>
                  </a:lnTo>
                  <a:lnTo>
                    <a:pt x="133433" y="102450"/>
                  </a:lnTo>
                  <a:lnTo>
                    <a:pt x="188518" y="83589"/>
                  </a:lnTo>
                  <a:lnTo>
                    <a:pt x="199169" y="77701"/>
                  </a:lnTo>
                  <a:lnTo>
                    <a:pt x="205101" y="69097"/>
                  </a:lnTo>
                  <a:lnTo>
                    <a:pt x="208572" y="47058"/>
                  </a:lnTo>
                  <a:lnTo>
                    <a:pt x="205520" y="36969"/>
                  </a:lnTo>
                  <a:lnTo>
                    <a:pt x="192770" y="19521"/>
                  </a:lnTo>
                  <a:lnTo>
                    <a:pt x="169166" y="7087"/>
                  </a:lnTo>
                  <a:lnTo>
                    <a:pt x="141518" y="0"/>
                  </a:lnTo>
                  <a:lnTo>
                    <a:pt x="78708" y="2161"/>
                  </a:lnTo>
                  <a:lnTo>
                    <a:pt x="37570" y="13757"/>
                  </a:lnTo>
                  <a:lnTo>
                    <a:pt x="15960" y="31821"/>
                  </a:lnTo>
                  <a:lnTo>
                    <a:pt x="6922" y="43189"/>
                  </a:lnTo>
                  <a:lnTo>
                    <a:pt x="0" y="68299"/>
                  </a:lnTo>
                  <a:lnTo>
                    <a:pt x="1992" y="93886"/>
                  </a:lnTo>
                  <a:lnTo>
                    <a:pt x="28721" y="149676"/>
                  </a:lnTo>
                  <a:lnTo>
                    <a:pt x="48885" y="176008"/>
                  </a:lnTo>
                  <a:lnTo>
                    <a:pt x="75266" y="193039"/>
                  </a:lnTo>
                  <a:lnTo>
                    <a:pt x="128922" y="200869"/>
                  </a:lnTo>
                  <a:lnTo>
                    <a:pt x="167831" y="2027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066365" y="629230"/>
              <a:ext cx="230299" cy="213050"/>
            </a:xfrm>
            <a:custGeom>
              <a:avLst/>
              <a:gdLst/>
              <a:ahLst/>
              <a:cxnLst/>
              <a:rect l="0" t="0" r="0" b="0"/>
              <a:pathLst>
                <a:path w="230299" h="213050">
                  <a:moveTo>
                    <a:pt x="125013" y="118293"/>
                  </a:moveTo>
                  <a:lnTo>
                    <a:pt x="141781" y="107114"/>
                  </a:lnTo>
                  <a:lnTo>
                    <a:pt x="153132" y="92268"/>
                  </a:lnTo>
                  <a:lnTo>
                    <a:pt x="157797" y="83395"/>
                  </a:lnTo>
                  <a:lnTo>
                    <a:pt x="158568" y="73971"/>
                  </a:lnTo>
                  <a:lnTo>
                    <a:pt x="153184" y="54140"/>
                  </a:lnTo>
                  <a:lnTo>
                    <a:pt x="136999" y="23246"/>
                  </a:lnTo>
                  <a:lnTo>
                    <a:pt x="117862" y="8589"/>
                  </a:lnTo>
                  <a:lnTo>
                    <a:pt x="106208" y="3043"/>
                  </a:lnTo>
                  <a:lnTo>
                    <a:pt x="80781" y="0"/>
                  </a:lnTo>
                  <a:lnTo>
                    <a:pt x="56221" y="3717"/>
                  </a:lnTo>
                  <a:lnTo>
                    <a:pt x="37507" y="13168"/>
                  </a:lnTo>
                  <a:lnTo>
                    <a:pt x="13817" y="42821"/>
                  </a:lnTo>
                  <a:lnTo>
                    <a:pt x="3158" y="81243"/>
                  </a:lnTo>
                  <a:lnTo>
                    <a:pt x="0" y="127852"/>
                  </a:lnTo>
                  <a:lnTo>
                    <a:pt x="5501" y="152177"/>
                  </a:lnTo>
                  <a:lnTo>
                    <a:pt x="21752" y="179025"/>
                  </a:lnTo>
                  <a:lnTo>
                    <a:pt x="28096" y="186857"/>
                  </a:lnTo>
                  <a:lnTo>
                    <a:pt x="37005" y="190909"/>
                  </a:lnTo>
                  <a:lnTo>
                    <a:pt x="59382" y="192291"/>
                  </a:lnTo>
                  <a:lnTo>
                    <a:pt x="78686" y="185886"/>
                  </a:lnTo>
                  <a:lnTo>
                    <a:pt x="87110" y="180902"/>
                  </a:lnTo>
                  <a:lnTo>
                    <a:pt x="99589" y="166006"/>
                  </a:lnTo>
                  <a:lnTo>
                    <a:pt x="117131" y="127848"/>
                  </a:lnTo>
                  <a:lnTo>
                    <a:pt x="118391" y="104212"/>
                  </a:lnTo>
                  <a:lnTo>
                    <a:pt x="116221" y="87468"/>
                  </a:lnTo>
                  <a:lnTo>
                    <a:pt x="115256" y="95624"/>
                  </a:lnTo>
                  <a:lnTo>
                    <a:pt x="138272" y="150661"/>
                  </a:lnTo>
                  <a:lnTo>
                    <a:pt x="151963" y="168164"/>
                  </a:lnTo>
                  <a:lnTo>
                    <a:pt x="169746" y="182572"/>
                  </a:lnTo>
                  <a:lnTo>
                    <a:pt x="230298" y="2130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278554" y="384766"/>
              <a:ext cx="260266" cy="513408"/>
            </a:xfrm>
            <a:custGeom>
              <a:avLst/>
              <a:gdLst/>
              <a:ahLst/>
              <a:cxnLst/>
              <a:rect l="0" t="0" r="0" b="0"/>
              <a:pathLst>
                <a:path w="260266" h="513408">
                  <a:moveTo>
                    <a:pt x="165508" y="394342"/>
                  </a:moveTo>
                  <a:lnTo>
                    <a:pt x="171097" y="377575"/>
                  </a:lnTo>
                  <a:lnTo>
                    <a:pt x="170721" y="359984"/>
                  </a:lnTo>
                  <a:lnTo>
                    <a:pt x="165485" y="341637"/>
                  </a:lnTo>
                  <a:lnTo>
                    <a:pt x="155360" y="325684"/>
                  </a:lnTo>
                  <a:lnTo>
                    <a:pt x="139940" y="313915"/>
                  </a:lnTo>
                  <a:lnTo>
                    <a:pt x="130915" y="309138"/>
                  </a:lnTo>
                  <a:lnTo>
                    <a:pt x="90267" y="302416"/>
                  </a:lnTo>
                  <a:lnTo>
                    <a:pt x="64217" y="307083"/>
                  </a:lnTo>
                  <a:lnTo>
                    <a:pt x="42111" y="318126"/>
                  </a:lnTo>
                  <a:lnTo>
                    <a:pt x="24487" y="334732"/>
                  </a:lnTo>
                  <a:lnTo>
                    <a:pt x="7000" y="363812"/>
                  </a:lnTo>
                  <a:lnTo>
                    <a:pt x="0" y="405833"/>
                  </a:lnTo>
                  <a:lnTo>
                    <a:pt x="3515" y="444150"/>
                  </a:lnTo>
                  <a:lnTo>
                    <a:pt x="12013" y="463663"/>
                  </a:lnTo>
                  <a:lnTo>
                    <a:pt x="36532" y="495253"/>
                  </a:lnTo>
                  <a:lnTo>
                    <a:pt x="62562" y="511329"/>
                  </a:lnTo>
                  <a:lnTo>
                    <a:pt x="85440" y="513407"/>
                  </a:lnTo>
                  <a:lnTo>
                    <a:pt x="110035" y="509261"/>
                  </a:lnTo>
                  <a:lnTo>
                    <a:pt x="132665" y="499620"/>
                  </a:lnTo>
                  <a:lnTo>
                    <a:pt x="159546" y="475449"/>
                  </a:lnTo>
                  <a:lnTo>
                    <a:pt x="189590" y="419029"/>
                  </a:lnTo>
                  <a:lnTo>
                    <a:pt x="209818" y="369941"/>
                  </a:lnTo>
                  <a:lnTo>
                    <a:pt x="223741" y="321732"/>
                  </a:lnTo>
                  <a:lnTo>
                    <a:pt x="234104" y="260654"/>
                  </a:lnTo>
                  <a:lnTo>
                    <a:pt x="235080" y="199435"/>
                  </a:lnTo>
                  <a:lnTo>
                    <a:pt x="229943" y="147612"/>
                  </a:lnTo>
                  <a:lnTo>
                    <a:pt x="217392" y="89800"/>
                  </a:lnTo>
                  <a:lnTo>
                    <a:pt x="200503" y="29241"/>
                  </a:lnTo>
                  <a:lnTo>
                    <a:pt x="193539" y="6297"/>
                  </a:lnTo>
                  <a:lnTo>
                    <a:pt x="187705" y="1115"/>
                  </a:lnTo>
                  <a:lnTo>
                    <a:pt x="180306" y="0"/>
                  </a:lnTo>
                  <a:lnTo>
                    <a:pt x="171864" y="1596"/>
                  </a:lnTo>
                  <a:lnTo>
                    <a:pt x="156245" y="15847"/>
                  </a:lnTo>
                  <a:lnTo>
                    <a:pt x="148804" y="26199"/>
                  </a:lnTo>
                  <a:lnTo>
                    <a:pt x="140537" y="53298"/>
                  </a:lnTo>
                  <a:lnTo>
                    <a:pt x="129640" y="112766"/>
                  </a:lnTo>
                  <a:lnTo>
                    <a:pt x="133034" y="164677"/>
                  </a:lnTo>
                  <a:lnTo>
                    <a:pt x="141718" y="216719"/>
                  </a:lnTo>
                  <a:lnTo>
                    <a:pt x="151700" y="265154"/>
                  </a:lnTo>
                  <a:lnTo>
                    <a:pt x="162067" y="319410"/>
                  </a:lnTo>
                  <a:lnTo>
                    <a:pt x="179170" y="374082"/>
                  </a:lnTo>
                  <a:lnTo>
                    <a:pt x="198022" y="409396"/>
                  </a:lnTo>
                  <a:lnTo>
                    <a:pt x="239289" y="465320"/>
                  </a:lnTo>
                  <a:lnTo>
                    <a:pt x="260265" y="489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154901" y="1133422"/>
            <a:ext cx="1245597" cy="603781"/>
            <a:chOff x="1154901" y="1133422"/>
            <a:chExt cx="1245597" cy="603781"/>
          </a:xfrm>
        </p:grpSpPr>
        <p:sp>
          <p:nvSpPr>
            <p:cNvPr id="47" name="Freeform 46"/>
            <p:cNvSpPr/>
            <p:nvPr/>
          </p:nvSpPr>
          <p:spPr>
            <a:xfrm>
              <a:off x="1154901" y="1392935"/>
              <a:ext cx="238848" cy="236219"/>
            </a:xfrm>
            <a:custGeom>
              <a:avLst/>
              <a:gdLst/>
              <a:ahLst/>
              <a:cxnLst/>
              <a:rect l="0" t="0" r="0" b="0"/>
              <a:pathLst>
                <a:path w="238848" h="236219">
                  <a:moveTo>
                    <a:pt x="150632" y="7355"/>
                  </a:moveTo>
                  <a:lnTo>
                    <a:pt x="133865" y="1766"/>
                  </a:lnTo>
                  <a:lnTo>
                    <a:pt x="116274" y="2141"/>
                  </a:lnTo>
                  <a:lnTo>
                    <a:pt x="59973" y="16243"/>
                  </a:lnTo>
                  <a:lnTo>
                    <a:pt x="41709" y="27293"/>
                  </a:lnTo>
                  <a:lnTo>
                    <a:pt x="18273" y="52257"/>
                  </a:lnTo>
                  <a:lnTo>
                    <a:pt x="2100" y="87469"/>
                  </a:lnTo>
                  <a:lnTo>
                    <a:pt x="0" y="113931"/>
                  </a:lnTo>
                  <a:lnTo>
                    <a:pt x="4136" y="140120"/>
                  </a:lnTo>
                  <a:lnTo>
                    <a:pt x="19618" y="173424"/>
                  </a:lnTo>
                  <a:lnTo>
                    <a:pt x="40193" y="198630"/>
                  </a:lnTo>
                  <a:lnTo>
                    <a:pt x="67997" y="219747"/>
                  </a:lnTo>
                  <a:lnTo>
                    <a:pt x="99631" y="232763"/>
                  </a:lnTo>
                  <a:lnTo>
                    <a:pt x="124846" y="236218"/>
                  </a:lnTo>
                  <a:lnTo>
                    <a:pt x="148530" y="231514"/>
                  </a:lnTo>
                  <a:lnTo>
                    <a:pt x="178475" y="215712"/>
                  </a:lnTo>
                  <a:lnTo>
                    <a:pt x="202166" y="193093"/>
                  </a:lnTo>
                  <a:lnTo>
                    <a:pt x="220884" y="164164"/>
                  </a:lnTo>
                  <a:lnTo>
                    <a:pt x="237689" y="122947"/>
                  </a:lnTo>
                  <a:lnTo>
                    <a:pt x="238847" y="102013"/>
                  </a:lnTo>
                  <a:lnTo>
                    <a:pt x="230059" y="54389"/>
                  </a:lnTo>
                  <a:lnTo>
                    <a:pt x="214850" y="24930"/>
                  </a:lnTo>
                  <a:lnTo>
                    <a:pt x="199061" y="12046"/>
                  </a:lnTo>
                  <a:lnTo>
                    <a:pt x="179175" y="3591"/>
                  </a:lnTo>
                  <a:lnTo>
                    <a:pt x="142842" y="0"/>
                  </a:lnTo>
                  <a:lnTo>
                    <a:pt x="97990" y="73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486458" y="1133422"/>
              <a:ext cx="187574" cy="466910"/>
            </a:xfrm>
            <a:custGeom>
              <a:avLst/>
              <a:gdLst/>
              <a:ahLst/>
              <a:cxnLst/>
              <a:rect l="0" t="0" r="0" b="0"/>
              <a:pathLst>
                <a:path w="187574" h="466910">
                  <a:moveTo>
                    <a:pt x="61231" y="466909"/>
                  </a:moveTo>
                  <a:lnTo>
                    <a:pt x="43272" y="411864"/>
                  </a:lnTo>
                  <a:lnTo>
                    <a:pt x="32684" y="360456"/>
                  </a:lnTo>
                  <a:lnTo>
                    <a:pt x="24656" y="305242"/>
                  </a:lnTo>
                  <a:lnTo>
                    <a:pt x="19041" y="242039"/>
                  </a:lnTo>
                  <a:lnTo>
                    <a:pt x="7880" y="180162"/>
                  </a:lnTo>
                  <a:lnTo>
                    <a:pt x="0" y="117549"/>
                  </a:lnTo>
                  <a:lnTo>
                    <a:pt x="6848" y="61291"/>
                  </a:lnTo>
                  <a:lnTo>
                    <a:pt x="12884" y="37460"/>
                  </a:lnTo>
                  <a:lnTo>
                    <a:pt x="18471" y="28531"/>
                  </a:lnTo>
                  <a:lnTo>
                    <a:pt x="34038" y="15491"/>
                  </a:lnTo>
                  <a:lnTo>
                    <a:pt x="68121" y="1573"/>
                  </a:lnTo>
                  <a:lnTo>
                    <a:pt x="91199" y="0"/>
                  </a:lnTo>
                  <a:lnTo>
                    <a:pt x="145246" y="11579"/>
                  </a:lnTo>
                  <a:lnTo>
                    <a:pt x="187573" y="247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431875" y="1379233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10528"/>
                  </a:moveTo>
                  <a:lnTo>
                    <a:pt x="120368" y="10528"/>
                  </a:lnTo>
                  <a:lnTo>
                    <a:pt x="65024" y="9358"/>
                  </a:lnTo>
                  <a:lnTo>
                    <a:pt x="14577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285" y="1368704"/>
              <a:ext cx="126342" cy="126343"/>
            </a:xfrm>
            <a:custGeom>
              <a:avLst/>
              <a:gdLst/>
              <a:ahLst/>
              <a:cxnLst/>
              <a:rect l="0" t="0" r="0" b="0"/>
              <a:pathLst>
                <a:path w="126342" h="126343">
                  <a:moveTo>
                    <a:pt x="0" y="0"/>
                  </a:moveTo>
                  <a:lnTo>
                    <a:pt x="59593" y="59593"/>
                  </a:lnTo>
                  <a:lnTo>
                    <a:pt x="112691" y="112692"/>
                  </a:lnTo>
                  <a:lnTo>
                    <a:pt x="126341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16227" y="1326590"/>
              <a:ext cx="284271" cy="410613"/>
            </a:xfrm>
            <a:custGeom>
              <a:avLst/>
              <a:gdLst/>
              <a:ahLst/>
              <a:cxnLst/>
              <a:rect l="0" t="0" r="0" b="0"/>
              <a:pathLst>
                <a:path w="284271" h="410613">
                  <a:moveTo>
                    <a:pt x="284270" y="0"/>
                  </a:moveTo>
                  <a:lnTo>
                    <a:pt x="245897" y="29309"/>
                  </a:lnTo>
                  <a:lnTo>
                    <a:pt x="202268" y="86239"/>
                  </a:lnTo>
                  <a:lnTo>
                    <a:pt x="158123" y="148847"/>
                  </a:lnTo>
                  <a:lnTo>
                    <a:pt x="115623" y="206298"/>
                  </a:lnTo>
                  <a:lnTo>
                    <a:pt x="88004" y="243738"/>
                  </a:lnTo>
                  <a:lnTo>
                    <a:pt x="51537" y="303412"/>
                  </a:lnTo>
                  <a:lnTo>
                    <a:pt x="21532" y="358284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536953" y="2632124"/>
            <a:ext cx="9109153" cy="775317"/>
            <a:chOff x="536953" y="2632124"/>
            <a:chExt cx="9109153" cy="775317"/>
          </a:xfrm>
        </p:grpSpPr>
        <p:sp>
          <p:nvSpPr>
            <p:cNvPr id="53" name="Freeform 52"/>
            <p:cNvSpPr/>
            <p:nvPr/>
          </p:nvSpPr>
          <p:spPr>
            <a:xfrm>
              <a:off x="600124" y="2632124"/>
              <a:ext cx="221099" cy="486357"/>
            </a:xfrm>
            <a:custGeom>
              <a:avLst/>
              <a:gdLst/>
              <a:ahLst/>
              <a:cxnLst/>
              <a:rect l="0" t="0" r="0" b="0"/>
              <a:pathLst>
                <a:path w="221099" h="486357">
                  <a:moveTo>
                    <a:pt x="0" y="136870"/>
                  </a:moveTo>
                  <a:lnTo>
                    <a:pt x="14654" y="195487"/>
                  </a:lnTo>
                  <a:lnTo>
                    <a:pt x="20962" y="248491"/>
                  </a:lnTo>
                  <a:lnTo>
                    <a:pt x="29955" y="310364"/>
                  </a:lnTo>
                  <a:lnTo>
                    <a:pt x="32433" y="372525"/>
                  </a:lnTo>
                  <a:lnTo>
                    <a:pt x="39855" y="431078"/>
                  </a:lnTo>
                  <a:lnTo>
                    <a:pt x="47882" y="486356"/>
                  </a:lnTo>
                  <a:lnTo>
                    <a:pt x="47129" y="485675"/>
                  </a:lnTo>
                  <a:lnTo>
                    <a:pt x="45457" y="481710"/>
                  </a:lnTo>
                  <a:lnTo>
                    <a:pt x="39435" y="429015"/>
                  </a:lnTo>
                  <a:lnTo>
                    <a:pt x="33136" y="369403"/>
                  </a:lnTo>
                  <a:lnTo>
                    <a:pt x="32045" y="318593"/>
                  </a:lnTo>
                  <a:lnTo>
                    <a:pt x="26132" y="266493"/>
                  </a:lnTo>
                  <a:lnTo>
                    <a:pt x="13654" y="204892"/>
                  </a:lnTo>
                  <a:lnTo>
                    <a:pt x="5735" y="163004"/>
                  </a:lnTo>
                  <a:lnTo>
                    <a:pt x="12355" y="116816"/>
                  </a:lnTo>
                  <a:lnTo>
                    <a:pt x="24717" y="84525"/>
                  </a:lnTo>
                  <a:lnTo>
                    <a:pt x="30516" y="73898"/>
                  </a:lnTo>
                  <a:lnTo>
                    <a:pt x="46318" y="58970"/>
                  </a:lnTo>
                  <a:lnTo>
                    <a:pt x="96480" y="35928"/>
                  </a:lnTo>
                  <a:lnTo>
                    <a:pt x="156537" y="17657"/>
                  </a:lnTo>
                  <a:lnTo>
                    <a:pt x="209361" y="3134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84352" y="2905865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51410" y="17958"/>
                  </a:lnTo>
                  <a:lnTo>
                    <a:pt x="16524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23418" y="2916393"/>
              <a:ext cx="117568" cy="155550"/>
            </a:xfrm>
            <a:custGeom>
              <a:avLst/>
              <a:gdLst/>
              <a:ahLst/>
              <a:cxnLst/>
              <a:rect l="0" t="0" r="0" b="0"/>
              <a:pathLst>
                <a:path w="117568" h="155550">
                  <a:moveTo>
                    <a:pt x="8333" y="21057"/>
                  </a:moveTo>
                  <a:lnTo>
                    <a:pt x="0" y="58535"/>
                  </a:lnTo>
                  <a:lnTo>
                    <a:pt x="1574" y="96503"/>
                  </a:lnTo>
                  <a:lnTo>
                    <a:pt x="12587" y="145664"/>
                  </a:lnTo>
                  <a:lnTo>
                    <a:pt x="18188" y="152092"/>
                  </a:lnTo>
                  <a:lnTo>
                    <a:pt x="25431" y="155207"/>
                  </a:lnTo>
                  <a:lnTo>
                    <a:pt x="42838" y="155549"/>
                  </a:lnTo>
                  <a:lnTo>
                    <a:pt x="62273" y="151801"/>
                  </a:lnTo>
                  <a:lnTo>
                    <a:pt x="87356" y="137525"/>
                  </a:lnTo>
                  <a:lnTo>
                    <a:pt x="99216" y="121954"/>
                  </a:lnTo>
                  <a:lnTo>
                    <a:pt x="116362" y="77772"/>
                  </a:lnTo>
                  <a:lnTo>
                    <a:pt x="117567" y="54453"/>
                  </a:lnTo>
                  <a:lnTo>
                    <a:pt x="1030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89678" y="2921612"/>
              <a:ext cx="172447" cy="145799"/>
            </a:xfrm>
            <a:custGeom>
              <a:avLst/>
              <a:gdLst/>
              <a:ahLst/>
              <a:cxnLst/>
              <a:rect l="0" t="0" r="0" b="0"/>
              <a:pathLst>
                <a:path w="172447" h="145799">
                  <a:moveTo>
                    <a:pt x="0" y="36895"/>
                  </a:moveTo>
                  <a:lnTo>
                    <a:pt x="17959" y="90770"/>
                  </a:lnTo>
                  <a:lnTo>
                    <a:pt x="35149" y="142343"/>
                  </a:lnTo>
                  <a:lnTo>
                    <a:pt x="35131" y="145798"/>
                  </a:lnTo>
                  <a:lnTo>
                    <a:pt x="32780" y="144592"/>
                  </a:lnTo>
                  <a:lnTo>
                    <a:pt x="28872" y="140279"/>
                  </a:lnTo>
                  <a:lnTo>
                    <a:pt x="24531" y="123008"/>
                  </a:lnTo>
                  <a:lnTo>
                    <a:pt x="15449" y="67559"/>
                  </a:lnTo>
                  <a:lnTo>
                    <a:pt x="17785" y="41945"/>
                  </a:lnTo>
                  <a:lnTo>
                    <a:pt x="25842" y="21202"/>
                  </a:lnTo>
                  <a:lnTo>
                    <a:pt x="31266" y="12395"/>
                  </a:lnTo>
                  <a:lnTo>
                    <a:pt x="39561" y="6524"/>
                  </a:lnTo>
                  <a:lnTo>
                    <a:pt x="61257" y="0"/>
                  </a:lnTo>
                  <a:lnTo>
                    <a:pt x="83377" y="3340"/>
                  </a:lnTo>
                  <a:lnTo>
                    <a:pt x="112442" y="18375"/>
                  </a:lnTo>
                  <a:lnTo>
                    <a:pt x="143224" y="44416"/>
                  </a:lnTo>
                  <a:lnTo>
                    <a:pt x="159160" y="70709"/>
                  </a:lnTo>
                  <a:lnTo>
                    <a:pt x="171291" y="100727"/>
                  </a:lnTo>
                  <a:lnTo>
                    <a:pt x="172446" y="115178"/>
                  </a:lnTo>
                  <a:lnTo>
                    <a:pt x="168456" y="131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236130" y="2902920"/>
              <a:ext cx="132575" cy="152742"/>
            </a:xfrm>
            <a:custGeom>
              <a:avLst/>
              <a:gdLst/>
              <a:ahLst/>
              <a:cxnLst/>
              <a:rect l="0" t="0" r="0" b="0"/>
              <a:pathLst>
                <a:path w="132575" h="152742">
                  <a:moveTo>
                    <a:pt x="100989" y="24002"/>
                  </a:moveTo>
                  <a:lnTo>
                    <a:pt x="83008" y="8361"/>
                  </a:lnTo>
                  <a:lnTo>
                    <a:pt x="66091" y="283"/>
                  </a:lnTo>
                  <a:lnTo>
                    <a:pt x="56667" y="0"/>
                  </a:lnTo>
                  <a:lnTo>
                    <a:pt x="36836" y="5925"/>
                  </a:lnTo>
                  <a:lnTo>
                    <a:pt x="19444" y="19477"/>
                  </a:lnTo>
                  <a:lnTo>
                    <a:pt x="11531" y="28005"/>
                  </a:lnTo>
                  <a:lnTo>
                    <a:pt x="2738" y="49957"/>
                  </a:lnTo>
                  <a:lnTo>
                    <a:pt x="0" y="74142"/>
                  </a:lnTo>
                  <a:lnTo>
                    <a:pt x="2682" y="96589"/>
                  </a:lnTo>
                  <a:lnTo>
                    <a:pt x="16359" y="128957"/>
                  </a:lnTo>
                  <a:lnTo>
                    <a:pt x="34909" y="143958"/>
                  </a:lnTo>
                  <a:lnTo>
                    <a:pt x="46407" y="149596"/>
                  </a:lnTo>
                  <a:lnTo>
                    <a:pt x="71661" y="152741"/>
                  </a:lnTo>
                  <a:lnTo>
                    <a:pt x="105947" y="147935"/>
                  </a:lnTo>
                  <a:lnTo>
                    <a:pt x="132574" y="139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463461" y="2684766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14654" y="163233"/>
                  </a:lnTo>
                  <a:lnTo>
                    <a:pt x="27028" y="213048"/>
                  </a:lnTo>
                  <a:lnTo>
                    <a:pt x="31405" y="264727"/>
                  </a:lnTo>
                  <a:lnTo>
                    <a:pt x="39652" y="325296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389761" y="2821637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67879" y="3120"/>
                  </a:lnTo>
                  <a:lnTo>
                    <a:pt x="115050" y="14654"/>
                  </a:lnTo>
                  <a:lnTo>
                    <a:pt x="57864" y="281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684559" y="2958507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5589" y="62093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663502" y="285322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765431" y="2916393"/>
              <a:ext cx="126807" cy="153047"/>
            </a:xfrm>
            <a:custGeom>
              <a:avLst/>
              <a:gdLst/>
              <a:ahLst/>
              <a:cxnLst/>
              <a:rect l="0" t="0" r="0" b="0"/>
              <a:pathLst>
                <a:path w="126807" h="153047">
                  <a:moveTo>
                    <a:pt x="77056" y="0"/>
                  </a:moveTo>
                  <a:lnTo>
                    <a:pt x="53009" y="9576"/>
                  </a:lnTo>
                  <a:lnTo>
                    <a:pt x="31586" y="27534"/>
                  </a:lnTo>
                  <a:lnTo>
                    <a:pt x="11591" y="55732"/>
                  </a:lnTo>
                  <a:lnTo>
                    <a:pt x="1947" y="80142"/>
                  </a:lnTo>
                  <a:lnTo>
                    <a:pt x="0" y="103469"/>
                  </a:lnTo>
                  <a:lnTo>
                    <a:pt x="4204" y="124365"/>
                  </a:lnTo>
                  <a:lnTo>
                    <a:pt x="13872" y="141452"/>
                  </a:lnTo>
                  <a:lnTo>
                    <a:pt x="22065" y="146944"/>
                  </a:lnTo>
                  <a:lnTo>
                    <a:pt x="43646" y="153046"/>
                  </a:lnTo>
                  <a:lnTo>
                    <a:pt x="65716" y="149519"/>
                  </a:lnTo>
                  <a:lnTo>
                    <a:pt x="94753" y="134379"/>
                  </a:lnTo>
                  <a:lnTo>
                    <a:pt x="109488" y="120556"/>
                  </a:lnTo>
                  <a:lnTo>
                    <a:pt x="119936" y="102713"/>
                  </a:lnTo>
                  <a:lnTo>
                    <a:pt x="126806" y="67349"/>
                  </a:lnTo>
                  <a:lnTo>
                    <a:pt x="122173" y="47091"/>
                  </a:lnTo>
                  <a:lnTo>
                    <a:pt x="100136" y="15022"/>
                  </a:lnTo>
                  <a:lnTo>
                    <a:pt x="90043" y="667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905658" y="2903198"/>
              <a:ext cx="221099" cy="160595"/>
            </a:xfrm>
            <a:custGeom>
              <a:avLst/>
              <a:gdLst/>
              <a:ahLst/>
              <a:cxnLst/>
              <a:rect l="0" t="0" r="0" b="0"/>
              <a:pathLst>
                <a:path w="221099" h="160595">
                  <a:moveTo>
                    <a:pt x="0" y="13195"/>
                  </a:moveTo>
                  <a:lnTo>
                    <a:pt x="28680" y="67070"/>
                  </a:lnTo>
                  <a:lnTo>
                    <a:pt x="65872" y="129117"/>
                  </a:lnTo>
                  <a:lnTo>
                    <a:pt x="75289" y="150114"/>
                  </a:lnTo>
                  <a:lnTo>
                    <a:pt x="75929" y="154777"/>
                  </a:lnTo>
                  <a:lnTo>
                    <a:pt x="74016" y="155546"/>
                  </a:lnTo>
                  <a:lnTo>
                    <a:pt x="70401" y="153720"/>
                  </a:lnTo>
                  <a:lnTo>
                    <a:pt x="63264" y="142331"/>
                  </a:lnTo>
                  <a:lnTo>
                    <a:pt x="57363" y="124401"/>
                  </a:lnTo>
                  <a:lnTo>
                    <a:pt x="53575" y="71644"/>
                  </a:lnTo>
                  <a:lnTo>
                    <a:pt x="55396" y="42682"/>
                  </a:lnTo>
                  <a:lnTo>
                    <a:pt x="64005" y="22011"/>
                  </a:lnTo>
                  <a:lnTo>
                    <a:pt x="78749" y="8145"/>
                  </a:lnTo>
                  <a:lnTo>
                    <a:pt x="87594" y="2809"/>
                  </a:lnTo>
                  <a:lnTo>
                    <a:pt x="106781" y="0"/>
                  </a:lnTo>
                  <a:lnTo>
                    <a:pt x="127007" y="3821"/>
                  </a:lnTo>
                  <a:lnTo>
                    <a:pt x="147694" y="13319"/>
                  </a:lnTo>
                  <a:lnTo>
                    <a:pt x="173483" y="37409"/>
                  </a:lnTo>
                  <a:lnTo>
                    <a:pt x="195941" y="66773"/>
                  </a:lnTo>
                  <a:lnTo>
                    <a:pt x="204068" y="90430"/>
                  </a:lnTo>
                  <a:lnTo>
                    <a:pt x="218332" y="150622"/>
                  </a:lnTo>
                  <a:lnTo>
                    <a:pt x="221098" y="160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541830" y="2768994"/>
              <a:ext cx="37653" cy="294799"/>
            </a:xfrm>
            <a:custGeom>
              <a:avLst/>
              <a:gdLst/>
              <a:ahLst/>
              <a:cxnLst/>
              <a:rect l="0" t="0" r="0" b="0"/>
              <a:pathLst>
                <a:path w="37653" h="294799">
                  <a:moveTo>
                    <a:pt x="6066" y="0"/>
                  </a:moveTo>
                  <a:lnTo>
                    <a:pt x="0" y="33622"/>
                  </a:lnTo>
                  <a:lnTo>
                    <a:pt x="2590" y="58617"/>
                  </a:lnTo>
                  <a:lnTo>
                    <a:pt x="10760" y="79085"/>
                  </a:lnTo>
                  <a:lnTo>
                    <a:pt x="16215" y="87819"/>
                  </a:lnTo>
                  <a:lnTo>
                    <a:pt x="24968" y="151098"/>
                  </a:lnTo>
                  <a:lnTo>
                    <a:pt x="26485" y="202438"/>
                  </a:lnTo>
                  <a:lnTo>
                    <a:pt x="30117" y="259180"/>
                  </a:lnTo>
                  <a:lnTo>
                    <a:pt x="3765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389969" y="2698019"/>
              <a:ext cx="431669" cy="376303"/>
            </a:xfrm>
            <a:custGeom>
              <a:avLst/>
              <a:gdLst/>
              <a:ahLst/>
              <a:cxnLst/>
              <a:rect l="0" t="0" r="0" b="0"/>
              <a:pathLst>
                <a:path w="431669" h="376303">
                  <a:moveTo>
                    <a:pt x="0" y="28861"/>
                  </a:moveTo>
                  <a:lnTo>
                    <a:pt x="11178" y="17683"/>
                  </a:lnTo>
                  <a:lnTo>
                    <a:pt x="46076" y="5142"/>
                  </a:lnTo>
                  <a:lnTo>
                    <a:pt x="109100" y="0"/>
                  </a:lnTo>
                  <a:lnTo>
                    <a:pt x="167823" y="5916"/>
                  </a:lnTo>
                  <a:lnTo>
                    <a:pt x="224483" y="13021"/>
                  </a:lnTo>
                  <a:lnTo>
                    <a:pt x="283328" y="40539"/>
                  </a:lnTo>
                  <a:lnTo>
                    <a:pt x="326197" y="67693"/>
                  </a:lnTo>
                  <a:lnTo>
                    <a:pt x="341118" y="84724"/>
                  </a:lnTo>
                  <a:lnTo>
                    <a:pt x="350480" y="105162"/>
                  </a:lnTo>
                  <a:lnTo>
                    <a:pt x="354640" y="129843"/>
                  </a:lnTo>
                  <a:lnTo>
                    <a:pt x="347131" y="153291"/>
                  </a:lnTo>
                  <a:lnTo>
                    <a:pt x="340215" y="164457"/>
                  </a:lnTo>
                  <a:lnTo>
                    <a:pt x="320052" y="179983"/>
                  </a:lnTo>
                  <a:lnTo>
                    <a:pt x="257699" y="204610"/>
                  </a:lnTo>
                  <a:lnTo>
                    <a:pt x="238925" y="216546"/>
                  </a:lnTo>
                  <a:lnTo>
                    <a:pt x="235322" y="224175"/>
                  </a:lnTo>
                  <a:lnTo>
                    <a:pt x="235260" y="232770"/>
                  </a:lnTo>
                  <a:lnTo>
                    <a:pt x="241430" y="250509"/>
                  </a:lnTo>
                  <a:lnTo>
                    <a:pt x="259228" y="273649"/>
                  </a:lnTo>
                  <a:lnTo>
                    <a:pt x="322513" y="330644"/>
                  </a:lnTo>
                  <a:lnTo>
                    <a:pt x="379610" y="363724"/>
                  </a:lnTo>
                  <a:lnTo>
                    <a:pt x="431668" y="376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11109" y="2937450"/>
              <a:ext cx="139344" cy="129450"/>
            </a:xfrm>
            <a:custGeom>
              <a:avLst/>
              <a:gdLst/>
              <a:ahLst/>
              <a:cxnLst/>
              <a:rect l="0" t="0" r="0" b="0"/>
              <a:pathLst>
                <a:path w="139344" h="129450">
                  <a:moveTo>
                    <a:pt x="0" y="31586"/>
                  </a:moveTo>
                  <a:lnTo>
                    <a:pt x="19128" y="93844"/>
                  </a:lnTo>
                  <a:lnTo>
                    <a:pt x="30338" y="110339"/>
                  </a:lnTo>
                  <a:lnTo>
                    <a:pt x="46239" y="122349"/>
                  </a:lnTo>
                  <a:lnTo>
                    <a:pt x="55392" y="127190"/>
                  </a:lnTo>
                  <a:lnTo>
                    <a:pt x="74921" y="129449"/>
                  </a:lnTo>
                  <a:lnTo>
                    <a:pt x="95299" y="125383"/>
                  </a:lnTo>
                  <a:lnTo>
                    <a:pt x="116054" y="115777"/>
                  </a:lnTo>
                  <a:lnTo>
                    <a:pt x="130738" y="100590"/>
                  </a:lnTo>
                  <a:lnTo>
                    <a:pt x="136292" y="91626"/>
                  </a:lnTo>
                  <a:lnTo>
                    <a:pt x="139343" y="69189"/>
                  </a:lnTo>
                  <a:lnTo>
                    <a:pt x="128754" y="988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000621" y="2768994"/>
              <a:ext cx="239527" cy="326385"/>
            </a:xfrm>
            <a:custGeom>
              <a:avLst/>
              <a:gdLst/>
              <a:ahLst/>
              <a:cxnLst/>
              <a:rect l="0" t="0" r="0" b="0"/>
              <a:pathLst>
                <a:path w="239527" h="326385">
                  <a:moveTo>
                    <a:pt x="0" y="0"/>
                  </a:moveTo>
                  <a:lnTo>
                    <a:pt x="2340" y="34792"/>
                  </a:lnTo>
                  <a:lnTo>
                    <a:pt x="19786" y="96777"/>
                  </a:lnTo>
                  <a:lnTo>
                    <a:pt x="31209" y="147998"/>
                  </a:lnTo>
                  <a:lnTo>
                    <a:pt x="42003" y="197100"/>
                  </a:lnTo>
                  <a:lnTo>
                    <a:pt x="50541" y="255613"/>
                  </a:lnTo>
                  <a:lnTo>
                    <a:pt x="53581" y="262825"/>
                  </a:lnTo>
                  <a:lnTo>
                    <a:pt x="57948" y="265294"/>
                  </a:lnTo>
                  <a:lnTo>
                    <a:pt x="63199" y="264601"/>
                  </a:lnTo>
                  <a:lnTo>
                    <a:pt x="118577" y="236953"/>
                  </a:lnTo>
                  <a:lnTo>
                    <a:pt x="177731" y="226740"/>
                  </a:lnTo>
                  <a:lnTo>
                    <a:pt x="219681" y="212638"/>
                  </a:lnTo>
                  <a:lnTo>
                    <a:pt x="236456" y="201351"/>
                  </a:lnTo>
                  <a:lnTo>
                    <a:pt x="239526" y="193896"/>
                  </a:lnTo>
                  <a:lnTo>
                    <a:pt x="239233" y="185416"/>
                  </a:lnTo>
                  <a:lnTo>
                    <a:pt x="236698" y="176253"/>
                  </a:lnTo>
                  <a:lnTo>
                    <a:pt x="231498" y="168975"/>
                  </a:lnTo>
                  <a:lnTo>
                    <a:pt x="216362" y="157769"/>
                  </a:lnTo>
                  <a:lnTo>
                    <a:pt x="197936" y="155127"/>
                  </a:lnTo>
                  <a:lnTo>
                    <a:pt x="178049" y="159023"/>
                  </a:lnTo>
                  <a:lnTo>
                    <a:pt x="148292" y="174370"/>
                  </a:lnTo>
                  <a:lnTo>
                    <a:pt x="131808" y="187072"/>
                  </a:lnTo>
                  <a:lnTo>
                    <a:pt x="114964" y="212967"/>
                  </a:lnTo>
                  <a:lnTo>
                    <a:pt x="112706" y="232692"/>
                  </a:lnTo>
                  <a:lnTo>
                    <a:pt x="120789" y="273952"/>
                  </a:lnTo>
                  <a:lnTo>
                    <a:pt x="135875" y="299800"/>
                  </a:lnTo>
                  <a:lnTo>
                    <a:pt x="151636" y="311839"/>
                  </a:lnTo>
                  <a:lnTo>
                    <a:pt x="170339" y="319920"/>
                  </a:lnTo>
                  <a:lnTo>
                    <a:pt x="21057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32290" y="2958507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140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36953" y="3153393"/>
              <a:ext cx="2790053" cy="110442"/>
            </a:xfrm>
            <a:custGeom>
              <a:avLst/>
              <a:gdLst/>
              <a:ahLst/>
              <a:cxnLst/>
              <a:rect l="0" t="0" r="0" b="0"/>
              <a:pathLst>
                <a:path w="2790053" h="110442">
                  <a:moveTo>
                    <a:pt x="2790052" y="15684"/>
                  </a:moveTo>
                  <a:lnTo>
                    <a:pt x="2741121" y="7351"/>
                  </a:lnTo>
                  <a:lnTo>
                    <a:pt x="2687580" y="0"/>
                  </a:lnTo>
                  <a:lnTo>
                    <a:pt x="2634803" y="2924"/>
                  </a:lnTo>
                  <a:lnTo>
                    <a:pt x="2579318" y="7835"/>
                  </a:lnTo>
                  <a:lnTo>
                    <a:pt x="2523298" y="14134"/>
                  </a:lnTo>
                  <a:lnTo>
                    <a:pt x="2475617" y="15225"/>
                  </a:lnTo>
                  <a:lnTo>
                    <a:pt x="2424445" y="15548"/>
                  </a:lnTo>
                  <a:lnTo>
                    <a:pt x="2369223" y="22893"/>
                  </a:lnTo>
                  <a:lnTo>
                    <a:pt x="2320131" y="26399"/>
                  </a:lnTo>
                  <a:lnTo>
                    <a:pt x="2262821" y="33157"/>
                  </a:lnTo>
                  <a:lnTo>
                    <a:pt x="2207106" y="35679"/>
                  </a:lnTo>
                  <a:lnTo>
                    <a:pt x="2146664" y="35257"/>
                  </a:lnTo>
                  <a:lnTo>
                    <a:pt x="2087811" y="30583"/>
                  </a:lnTo>
                  <a:lnTo>
                    <a:pt x="2028466" y="35179"/>
                  </a:lnTo>
                  <a:lnTo>
                    <a:pt x="1966701" y="36433"/>
                  </a:lnTo>
                  <a:lnTo>
                    <a:pt x="1912437" y="42239"/>
                  </a:lnTo>
                  <a:lnTo>
                    <a:pt x="1851904" y="45779"/>
                  </a:lnTo>
                  <a:lnTo>
                    <a:pt x="1789515" y="52417"/>
                  </a:lnTo>
                  <a:lnTo>
                    <a:pt x="1744465" y="55407"/>
                  </a:lnTo>
                  <a:lnTo>
                    <a:pt x="1698316" y="56735"/>
                  </a:lnTo>
                  <a:lnTo>
                    <a:pt x="1654408" y="57326"/>
                  </a:lnTo>
                  <a:lnTo>
                    <a:pt x="1611498" y="57588"/>
                  </a:lnTo>
                  <a:lnTo>
                    <a:pt x="1569029" y="58875"/>
                  </a:lnTo>
                  <a:lnTo>
                    <a:pt x="1526758" y="63346"/>
                  </a:lnTo>
                  <a:lnTo>
                    <a:pt x="1481455" y="66113"/>
                  </a:lnTo>
                  <a:lnTo>
                    <a:pt x="1435193" y="67343"/>
                  </a:lnTo>
                  <a:lnTo>
                    <a:pt x="1372027" y="68035"/>
                  </a:lnTo>
                  <a:lnTo>
                    <a:pt x="1310696" y="65150"/>
                  </a:lnTo>
                  <a:lnTo>
                    <a:pt x="1262999" y="59977"/>
                  </a:lnTo>
                  <a:lnTo>
                    <a:pt x="1219949" y="58766"/>
                  </a:lnTo>
                  <a:lnTo>
                    <a:pt x="1173519" y="58228"/>
                  </a:lnTo>
                  <a:lnTo>
                    <a:pt x="1118110" y="57926"/>
                  </a:lnTo>
                  <a:lnTo>
                    <a:pt x="1055288" y="57836"/>
                  </a:lnTo>
                  <a:lnTo>
                    <a:pt x="1007169" y="63399"/>
                  </a:lnTo>
                  <a:lnTo>
                    <a:pt x="953917" y="66867"/>
                  </a:lnTo>
                  <a:lnTo>
                    <a:pt x="911003" y="70797"/>
                  </a:lnTo>
                  <a:lnTo>
                    <a:pt x="865805" y="75274"/>
                  </a:lnTo>
                  <a:lnTo>
                    <a:pt x="822320" y="77264"/>
                  </a:lnTo>
                  <a:lnTo>
                    <a:pt x="776477" y="78148"/>
                  </a:lnTo>
                  <a:lnTo>
                    <a:pt x="717108" y="81765"/>
                  </a:lnTo>
                  <a:lnTo>
                    <a:pt x="667931" y="87127"/>
                  </a:lnTo>
                  <a:lnTo>
                    <a:pt x="605199" y="94527"/>
                  </a:lnTo>
                  <a:lnTo>
                    <a:pt x="548268" y="100018"/>
                  </a:lnTo>
                  <a:lnTo>
                    <a:pt x="494292" y="106833"/>
                  </a:lnTo>
                  <a:lnTo>
                    <a:pt x="445284" y="109372"/>
                  </a:lnTo>
                  <a:lnTo>
                    <a:pt x="387350" y="110124"/>
                  </a:lnTo>
                  <a:lnTo>
                    <a:pt x="324560" y="110347"/>
                  </a:lnTo>
                  <a:lnTo>
                    <a:pt x="278390" y="110399"/>
                  </a:lnTo>
                  <a:lnTo>
                    <a:pt x="233693" y="110422"/>
                  </a:lnTo>
                  <a:lnTo>
                    <a:pt x="190431" y="110433"/>
                  </a:lnTo>
                  <a:lnTo>
                    <a:pt x="147807" y="110438"/>
                  </a:lnTo>
                  <a:lnTo>
                    <a:pt x="102347" y="110439"/>
                  </a:lnTo>
                  <a:lnTo>
                    <a:pt x="43193" y="110441"/>
                  </a:lnTo>
                  <a:lnTo>
                    <a:pt x="0" y="110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867251" y="2719347"/>
              <a:ext cx="259921" cy="449731"/>
            </a:xfrm>
            <a:custGeom>
              <a:avLst/>
              <a:gdLst/>
              <a:ahLst/>
              <a:cxnLst/>
              <a:rect l="0" t="0" r="0" b="0"/>
              <a:pathLst>
                <a:path w="259921" h="449731">
                  <a:moveTo>
                    <a:pt x="7236" y="449730"/>
                  </a:moveTo>
                  <a:lnTo>
                    <a:pt x="0" y="422174"/>
                  </a:lnTo>
                  <a:lnTo>
                    <a:pt x="477" y="365952"/>
                  </a:lnTo>
                  <a:lnTo>
                    <a:pt x="5901" y="303850"/>
                  </a:lnTo>
                  <a:lnTo>
                    <a:pt x="12429" y="252609"/>
                  </a:lnTo>
                  <a:lnTo>
                    <a:pt x="30012" y="190128"/>
                  </a:lnTo>
                  <a:lnTo>
                    <a:pt x="30492" y="141054"/>
                  </a:lnTo>
                  <a:lnTo>
                    <a:pt x="36829" y="81958"/>
                  </a:lnTo>
                  <a:lnTo>
                    <a:pt x="44017" y="30813"/>
                  </a:lnTo>
                  <a:lnTo>
                    <a:pt x="58948" y="3253"/>
                  </a:lnTo>
                  <a:lnTo>
                    <a:pt x="66277" y="0"/>
                  </a:lnTo>
                  <a:lnTo>
                    <a:pt x="74673" y="172"/>
                  </a:lnTo>
                  <a:lnTo>
                    <a:pt x="83779" y="2626"/>
                  </a:lnTo>
                  <a:lnTo>
                    <a:pt x="100137" y="17830"/>
                  </a:lnTo>
                  <a:lnTo>
                    <a:pt x="129702" y="71309"/>
                  </a:lnTo>
                  <a:lnTo>
                    <a:pt x="156606" y="121056"/>
                  </a:lnTo>
                  <a:lnTo>
                    <a:pt x="181215" y="172841"/>
                  </a:lnTo>
                  <a:lnTo>
                    <a:pt x="202086" y="228270"/>
                  </a:lnTo>
                  <a:lnTo>
                    <a:pt x="214968" y="276228"/>
                  </a:lnTo>
                  <a:lnTo>
                    <a:pt x="231913" y="326313"/>
                  </a:lnTo>
                  <a:lnTo>
                    <a:pt x="248712" y="382631"/>
                  </a:lnTo>
                  <a:lnTo>
                    <a:pt x="259920" y="4181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937658" y="3032207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81826" y="4268"/>
                  </a:lnTo>
                  <a:lnTo>
                    <a:pt x="33537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211398" y="2999281"/>
              <a:ext cx="178986" cy="180326"/>
            </a:xfrm>
            <a:custGeom>
              <a:avLst/>
              <a:gdLst/>
              <a:ahLst/>
              <a:cxnLst/>
              <a:rect l="0" t="0" r="0" b="0"/>
              <a:pathLst>
                <a:path w="178986" h="180326">
                  <a:moveTo>
                    <a:pt x="0" y="53983"/>
                  </a:moveTo>
                  <a:lnTo>
                    <a:pt x="17958" y="115093"/>
                  </a:lnTo>
                  <a:lnTo>
                    <a:pt x="35150" y="169525"/>
                  </a:lnTo>
                  <a:lnTo>
                    <a:pt x="35131" y="173125"/>
                  </a:lnTo>
                  <a:lnTo>
                    <a:pt x="32780" y="172015"/>
                  </a:lnTo>
                  <a:lnTo>
                    <a:pt x="25097" y="161424"/>
                  </a:lnTo>
                  <a:lnTo>
                    <a:pt x="15365" y="134560"/>
                  </a:lnTo>
                  <a:lnTo>
                    <a:pt x="13132" y="96315"/>
                  </a:lnTo>
                  <a:lnTo>
                    <a:pt x="22264" y="37822"/>
                  </a:lnTo>
                  <a:lnTo>
                    <a:pt x="25372" y="25661"/>
                  </a:lnTo>
                  <a:lnTo>
                    <a:pt x="30953" y="16384"/>
                  </a:lnTo>
                  <a:lnTo>
                    <a:pt x="46512" y="2958"/>
                  </a:lnTo>
                  <a:lnTo>
                    <a:pt x="55575" y="79"/>
                  </a:lnTo>
                  <a:lnTo>
                    <a:pt x="75003" y="0"/>
                  </a:lnTo>
                  <a:lnTo>
                    <a:pt x="92216" y="6984"/>
                  </a:lnTo>
                  <a:lnTo>
                    <a:pt x="127920" y="36120"/>
                  </a:lnTo>
                  <a:lnTo>
                    <a:pt x="159193" y="82907"/>
                  </a:lnTo>
                  <a:lnTo>
                    <a:pt x="172601" y="117535"/>
                  </a:lnTo>
                  <a:lnTo>
                    <a:pt x="178985" y="1803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688121" y="3005293"/>
              <a:ext cx="144377" cy="174314"/>
            </a:xfrm>
            <a:custGeom>
              <a:avLst/>
              <a:gdLst/>
              <a:ahLst/>
              <a:cxnLst/>
              <a:rect l="0" t="0" r="0" b="0"/>
              <a:pathLst>
                <a:path w="144377" h="174314">
                  <a:moveTo>
                    <a:pt x="7588" y="79556"/>
                  </a:moveTo>
                  <a:lnTo>
                    <a:pt x="56520" y="79556"/>
                  </a:lnTo>
                  <a:lnTo>
                    <a:pt x="110061" y="73967"/>
                  </a:lnTo>
                  <a:lnTo>
                    <a:pt x="138037" y="59313"/>
                  </a:lnTo>
                  <a:lnTo>
                    <a:pt x="142517" y="50853"/>
                  </a:lnTo>
                  <a:lnTo>
                    <a:pt x="144376" y="28975"/>
                  </a:lnTo>
                  <a:lnTo>
                    <a:pt x="140894" y="20099"/>
                  </a:lnTo>
                  <a:lnTo>
                    <a:pt x="127667" y="7117"/>
                  </a:lnTo>
                  <a:lnTo>
                    <a:pt x="103850" y="568"/>
                  </a:lnTo>
                  <a:lnTo>
                    <a:pt x="63797" y="0"/>
                  </a:lnTo>
                  <a:lnTo>
                    <a:pt x="41929" y="5594"/>
                  </a:lnTo>
                  <a:lnTo>
                    <a:pt x="24410" y="15878"/>
                  </a:lnTo>
                  <a:lnTo>
                    <a:pt x="11945" y="31368"/>
                  </a:lnTo>
                  <a:lnTo>
                    <a:pt x="3676" y="51120"/>
                  </a:lnTo>
                  <a:lnTo>
                    <a:pt x="0" y="75497"/>
                  </a:lnTo>
                  <a:lnTo>
                    <a:pt x="4606" y="98809"/>
                  </a:lnTo>
                  <a:lnTo>
                    <a:pt x="26627" y="142371"/>
                  </a:lnTo>
                  <a:lnTo>
                    <a:pt x="42956" y="157387"/>
                  </a:lnTo>
                  <a:lnTo>
                    <a:pt x="63082" y="166790"/>
                  </a:lnTo>
                  <a:lnTo>
                    <a:pt x="123402" y="1743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916317" y="3039629"/>
              <a:ext cx="242648" cy="367812"/>
            </a:xfrm>
            <a:custGeom>
              <a:avLst/>
              <a:gdLst/>
              <a:ahLst/>
              <a:cxnLst/>
              <a:rect l="0" t="0" r="0" b="0"/>
              <a:pathLst>
                <a:path w="242648" h="367812">
                  <a:moveTo>
                    <a:pt x="137362" y="97863"/>
                  </a:moveTo>
                  <a:lnTo>
                    <a:pt x="134242" y="55172"/>
                  </a:lnTo>
                  <a:lnTo>
                    <a:pt x="127787" y="35605"/>
                  </a:lnTo>
                  <a:lnTo>
                    <a:pt x="117119" y="19110"/>
                  </a:lnTo>
                  <a:lnTo>
                    <a:pt x="101459" y="7100"/>
                  </a:lnTo>
                  <a:lnTo>
                    <a:pt x="92369" y="2259"/>
                  </a:lnTo>
                  <a:lnTo>
                    <a:pt x="69792" y="0"/>
                  </a:lnTo>
                  <a:lnTo>
                    <a:pt x="46499" y="4066"/>
                  </a:lnTo>
                  <a:lnTo>
                    <a:pt x="20232" y="19508"/>
                  </a:lnTo>
                  <a:lnTo>
                    <a:pt x="4976" y="32233"/>
                  </a:lnTo>
                  <a:lnTo>
                    <a:pt x="1141" y="41241"/>
                  </a:lnTo>
                  <a:lnTo>
                    <a:pt x="0" y="63729"/>
                  </a:lnTo>
                  <a:lnTo>
                    <a:pt x="6513" y="83082"/>
                  </a:lnTo>
                  <a:lnTo>
                    <a:pt x="11524" y="91518"/>
                  </a:lnTo>
                  <a:lnTo>
                    <a:pt x="18375" y="95973"/>
                  </a:lnTo>
                  <a:lnTo>
                    <a:pt x="35346" y="97803"/>
                  </a:lnTo>
                  <a:lnTo>
                    <a:pt x="64631" y="92256"/>
                  </a:lnTo>
                  <a:lnTo>
                    <a:pt x="82031" y="80163"/>
                  </a:lnTo>
                  <a:lnTo>
                    <a:pt x="89946" y="72025"/>
                  </a:lnTo>
                  <a:lnTo>
                    <a:pt x="96392" y="70109"/>
                  </a:lnTo>
                  <a:lnTo>
                    <a:pt x="101860" y="72341"/>
                  </a:lnTo>
                  <a:lnTo>
                    <a:pt x="106675" y="77339"/>
                  </a:lnTo>
                  <a:lnTo>
                    <a:pt x="112025" y="95370"/>
                  </a:lnTo>
                  <a:lnTo>
                    <a:pt x="115459" y="150663"/>
                  </a:lnTo>
                  <a:lnTo>
                    <a:pt x="121644" y="206314"/>
                  </a:lnTo>
                  <a:lnTo>
                    <a:pt x="125295" y="261668"/>
                  </a:lnTo>
                  <a:lnTo>
                    <a:pt x="131967" y="315114"/>
                  </a:lnTo>
                  <a:lnTo>
                    <a:pt x="136296" y="367811"/>
                  </a:lnTo>
                  <a:lnTo>
                    <a:pt x="136652" y="366735"/>
                  </a:lnTo>
                  <a:lnTo>
                    <a:pt x="139608" y="321397"/>
                  </a:lnTo>
                  <a:lnTo>
                    <a:pt x="148499" y="304056"/>
                  </a:lnTo>
                  <a:lnTo>
                    <a:pt x="163368" y="291669"/>
                  </a:lnTo>
                  <a:lnTo>
                    <a:pt x="218905" y="266696"/>
                  </a:lnTo>
                  <a:lnTo>
                    <a:pt x="242647" y="255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100256" y="3063792"/>
              <a:ext cx="146230" cy="149788"/>
            </a:xfrm>
            <a:custGeom>
              <a:avLst/>
              <a:gdLst/>
              <a:ahLst/>
              <a:cxnLst/>
              <a:rect l="0" t="0" r="0" b="0"/>
              <a:pathLst>
                <a:path w="146230" h="149788">
                  <a:moveTo>
                    <a:pt x="6065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26003" y="125942"/>
                  </a:lnTo>
                  <a:lnTo>
                    <a:pt x="41833" y="140982"/>
                  </a:lnTo>
                  <a:lnTo>
                    <a:pt x="50967" y="146631"/>
                  </a:lnTo>
                  <a:lnTo>
                    <a:pt x="70476" y="149787"/>
                  </a:lnTo>
                  <a:lnTo>
                    <a:pt x="80591" y="148991"/>
                  </a:lnTo>
                  <a:lnTo>
                    <a:pt x="98070" y="141868"/>
                  </a:lnTo>
                  <a:lnTo>
                    <a:pt x="128354" y="118231"/>
                  </a:lnTo>
                  <a:lnTo>
                    <a:pt x="144204" y="86764"/>
                  </a:lnTo>
                  <a:lnTo>
                    <a:pt x="146229" y="64298"/>
                  </a:lnTo>
                  <a:lnTo>
                    <a:pt x="143912" y="31920"/>
                  </a:lnTo>
                  <a:lnTo>
                    <a:pt x="1429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329708" y="3054835"/>
              <a:ext cx="197754" cy="172518"/>
            </a:xfrm>
            <a:custGeom>
              <a:avLst/>
              <a:gdLst/>
              <a:ahLst/>
              <a:cxnLst/>
              <a:rect l="0" t="0" r="0" b="0"/>
              <a:pathLst>
                <a:path w="197754" h="172518">
                  <a:moveTo>
                    <a:pt x="71411" y="93185"/>
                  </a:moveTo>
                  <a:lnTo>
                    <a:pt x="82589" y="76418"/>
                  </a:lnTo>
                  <a:lnTo>
                    <a:pt x="89541" y="43634"/>
                  </a:lnTo>
                  <a:lnTo>
                    <a:pt x="84928" y="20860"/>
                  </a:lnTo>
                  <a:lnTo>
                    <a:pt x="80423" y="9873"/>
                  </a:lnTo>
                  <a:lnTo>
                    <a:pt x="73909" y="3719"/>
                  </a:lnTo>
                  <a:lnTo>
                    <a:pt x="66057" y="786"/>
                  </a:lnTo>
                  <a:lnTo>
                    <a:pt x="57313" y="0"/>
                  </a:lnTo>
                  <a:lnTo>
                    <a:pt x="41359" y="5366"/>
                  </a:lnTo>
                  <a:lnTo>
                    <a:pt x="33828" y="10073"/>
                  </a:lnTo>
                  <a:lnTo>
                    <a:pt x="22342" y="24661"/>
                  </a:lnTo>
                  <a:lnTo>
                    <a:pt x="5436" y="62622"/>
                  </a:lnTo>
                  <a:lnTo>
                    <a:pt x="0" y="99078"/>
                  </a:lnTo>
                  <a:lnTo>
                    <a:pt x="4968" y="122710"/>
                  </a:lnTo>
                  <a:lnTo>
                    <a:pt x="20918" y="152626"/>
                  </a:lnTo>
                  <a:lnTo>
                    <a:pt x="27221" y="160889"/>
                  </a:lnTo>
                  <a:lnTo>
                    <a:pt x="46702" y="170069"/>
                  </a:lnTo>
                  <a:lnTo>
                    <a:pt x="58447" y="172517"/>
                  </a:lnTo>
                  <a:lnTo>
                    <a:pt x="68618" y="170640"/>
                  </a:lnTo>
                  <a:lnTo>
                    <a:pt x="86157" y="159195"/>
                  </a:lnTo>
                  <a:lnTo>
                    <a:pt x="98632" y="136171"/>
                  </a:lnTo>
                  <a:lnTo>
                    <a:pt x="105736" y="107611"/>
                  </a:lnTo>
                  <a:lnTo>
                    <a:pt x="104994" y="79320"/>
                  </a:lnTo>
                  <a:lnTo>
                    <a:pt x="106667" y="73413"/>
                  </a:lnTo>
                  <a:lnTo>
                    <a:pt x="110123" y="72985"/>
                  </a:lnTo>
                  <a:lnTo>
                    <a:pt x="114767" y="76209"/>
                  </a:lnTo>
                  <a:lnTo>
                    <a:pt x="156474" y="134945"/>
                  </a:lnTo>
                  <a:lnTo>
                    <a:pt x="170048" y="146840"/>
                  </a:lnTo>
                  <a:lnTo>
                    <a:pt x="197753" y="1563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537989" y="2790051"/>
              <a:ext cx="63172" cy="400084"/>
            </a:xfrm>
            <a:custGeom>
              <a:avLst/>
              <a:gdLst/>
              <a:ahLst/>
              <a:cxnLst/>
              <a:rect l="0" t="0" r="0" b="0"/>
              <a:pathLst>
                <a:path w="63172" h="400084">
                  <a:moveTo>
                    <a:pt x="0" y="0"/>
                  </a:moveTo>
                  <a:lnTo>
                    <a:pt x="3120" y="42692"/>
                  </a:lnTo>
                  <a:lnTo>
                    <a:pt x="9065" y="95521"/>
                  </a:lnTo>
                  <a:lnTo>
                    <a:pt x="15684" y="150745"/>
                  </a:lnTo>
                  <a:lnTo>
                    <a:pt x="19465" y="211562"/>
                  </a:lnTo>
                  <a:lnTo>
                    <a:pt x="27979" y="272118"/>
                  </a:lnTo>
                  <a:lnTo>
                    <a:pt x="37112" y="334859"/>
                  </a:lnTo>
                  <a:lnTo>
                    <a:pt x="51161" y="372179"/>
                  </a:lnTo>
                  <a:lnTo>
                    <a:pt x="63171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485347" y="2947979"/>
              <a:ext cx="221099" cy="73700"/>
            </a:xfrm>
            <a:custGeom>
              <a:avLst/>
              <a:gdLst/>
              <a:ahLst/>
              <a:cxnLst/>
              <a:rect l="0" t="0" r="0" b="0"/>
              <a:pathLst>
                <a:path w="221099" h="73700">
                  <a:moveTo>
                    <a:pt x="221098" y="0"/>
                  </a:moveTo>
                  <a:lnTo>
                    <a:pt x="168071" y="14654"/>
                  </a:lnTo>
                  <a:lnTo>
                    <a:pt x="107429" y="31667"/>
                  </a:lnTo>
                  <a:lnTo>
                    <a:pt x="52925" y="49144"/>
                  </a:lnTo>
                  <a:lnTo>
                    <a:pt x="16823" y="6317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738031" y="3105906"/>
              <a:ext cx="6067" cy="73701"/>
            </a:xfrm>
            <a:custGeom>
              <a:avLst/>
              <a:gdLst/>
              <a:ahLst/>
              <a:cxnLst/>
              <a:rect l="0" t="0" r="0" b="0"/>
              <a:pathLst>
                <a:path w="6067" h="73701">
                  <a:moveTo>
                    <a:pt x="0" y="0"/>
                  </a:moveTo>
                  <a:lnTo>
                    <a:pt x="3119" y="42692"/>
                  </a:lnTo>
                  <a:lnTo>
                    <a:pt x="6066" y="59919"/>
                  </a:lnTo>
                  <a:lnTo>
                    <a:pt x="5213" y="6451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738031" y="301115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825529" y="3026558"/>
              <a:ext cx="354700" cy="184634"/>
            </a:xfrm>
            <a:custGeom>
              <a:avLst/>
              <a:gdLst/>
              <a:ahLst/>
              <a:cxnLst/>
              <a:rect l="0" t="0" r="0" b="0"/>
              <a:pathLst>
                <a:path w="354700" h="184634">
                  <a:moveTo>
                    <a:pt x="70430" y="16177"/>
                  </a:moveTo>
                  <a:lnTo>
                    <a:pt x="26467" y="36421"/>
                  </a:lnTo>
                  <a:lnTo>
                    <a:pt x="12677" y="52081"/>
                  </a:lnTo>
                  <a:lnTo>
                    <a:pt x="3817" y="71909"/>
                  </a:lnTo>
                  <a:lnTo>
                    <a:pt x="0" y="108210"/>
                  </a:lnTo>
                  <a:lnTo>
                    <a:pt x="3253" y="130780"/>
                  </a:lnTo>
                  <a:lnTo>
                    <a:pt x="14837" y="149390"/>
                  </a:lnTo>
                  <a:lnTo>
                    <a:pt x="22839" y="157628"/>
                  </a:lnTo>
                  <a:lnTo>
                    <a:pt x="32854" y="161951"/>
                  </a:lnTo>
                  <a:lnTo>
                    <a:pt x="56459" y="163634"/>
                  </a:lnTo>
                  <a:lnTo>
                    <a:pt x="90467" y="152415"/>
                  </a:lnTo>
                  <a:lnTo>
                    <a:pt x="117181" y="128684"/>
                  </a:lnTo>
                  <a:lnTo>
                    <a:pt x="120315" y="119258"/>
                  </a:lnTo>
                  <a:lnTo>
                    <a:pt x="117557" y="99425"/>
                  </a:lnTo>
                  <a:lnTo>
                    <a:pt x="103959" y="59268"/>
                  </a:lnTo>
                  <a:lnTo>
                    <a:pt x="91153" y="39733"/>
                  </a:lnTo>
                  <a:lnTo>
                    <a:pt x="92434" y="40070"/>
                  </a:lnTo>
                  <a:lnTo>
                    <a:pt x="100096" y="47853"/>
                  </a:lnTo>
                  <a:lnTo>
                    <a:pt x="141308" y="103222"/>
                  </a:lnTo>
                  <a:lnTo>
                    <a:pt x="156941" y="129706"/>
                  </a:lnTo>
                  <a:lnTo>
                    <a:pt x="163199" y="137486"/>
                  </a:lnTo>
                  <a:lnTo>
                    <a:pt x="166201" y="139164"/>
                  </a:lnTo>
                  <a:lnTo>
                    <a:pt x="167033" y="136773"/>
                  </a:lnTo>
                  <a:lnTo>
                    <a:pt x="157015" y="85329"/>
                  </a:lnTo>
                  <a:lnTo>
                    <a:pt x="158045" y="60949"/>
                  </a:lnTo>
                  <a:lnTo>
                    <a:pt x="171779" y="28663"/>
                  </a:lnTo>
                  <a:lnTo>
                    <a:pt x="184104" y="11588"/>
                  </a:lnTo>
                  <a:lnTo>
                    <a:pt x="203620" y="2439"/>
                  </a:lnTo>
                  <a:lnTo>
                    <a:pt x="215375" y="0"/>
                  </a:lnTo>
                  <a:lnTo>
                    <a:pt x="237795" y="3528"/>
                  </a:lnTo>
                  <a:lnTo>
                    <a:pt x="267028" y="18669"/>
                  </a:lnTo>
                  <a:lnTo>
                    <a:pt x="297867" y="44745"/>
                  </a:lnTo>
                  <a:lnTo>
                    <a:pt x="313814" y="71045"/>
                  </a:lnTo>
                  <a:lnTo>
                    <a:pt x="336951" y="132186"/>
                  </a:lnTo>
                  <a:lnTo>
                    <a:pt x="354699" y="1846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643482" y="2790051"/>
              <a:ext cx="42114" cy="431670"/>
            </a:xfrm>
            <a:custGeom>
              <a:avLst/>
              <a:gdLst/>
              <a:ahLst/>
              <a:cxnLst/>
              <a:rect l="0" t="0" r="0" b="0"/>
              <a:pathLst>
                <a:path w="42114" h="431670">
                  <a:moveTo>
                    <a:pt x="0" y="0"/>
                  </a:moveTo>
                  <a:lnTo>
                    <a:pt x="5589" y="58617"/>
                  </a:lnTo>
                  <a:lnTo>
                    <a:pt x="14654" y="110175"/>
                  </a:lnTo>
                  <a:lnTo>
                    <a:pt x="19159" y="169905"/>
                  </a:lnTo>
                  <a:lnTo>
                    <a:pt x="20494" y="232057"/>
                  </a:lnTo>
                  <a:lnTo>
                    <a:pt x="20889" y="294925"/>
                  </a:lnTo>
                  <a:lnTo>
                    <a:pt x="28259" y="355005"/>
                  </a:lnTo>
                  <a:lnTo>
                    <a:pt x="34048" y="404480"/>
                  </a:lnTo>
                  <a:lnTo>
                    <a:pt x="42113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475026" y="2969036"/>
              <a:ext cx="347442" cy="42115"/>
            </a:xfrm>
            <a:custGeom>
              <a:avLst/>
              <a:gdLst/>
              <a:ahLst/>
              <a:cxnLst/>
              <a:rect l="0" t="0" r="0" b="0"/>
              <a:pathLst>
                <a:path w="347442" h="42115">
                  <a:moveTo>
                    <a:pt x="347441" y="0"/>
                  </a:moveTo>
                  <a:lnTo>
                    <a:pt x="319884" y="7236"/>
                  </a:lnTo>
                  <a:lnTo>
                    <a:pt x="260542" y="12998"/>
                  </a:lnTo>
                  <a:lnTo>
                    <a:pt x="206659" y="18669"/>
                  </a:lnTo>
                  <a:lnTo>
                    <a:pt x="149360" y="23469"/>
                  </a:lnTo>
                  <a:lnTo>
                    <a:pt x="98458" y="32300"/>
                  </a:lnTo>
                  <a:lnTo>
                    <a:pt x="39336" y="401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748767" y="2768994"/>
              <a:ext cx="231628" cy="410613"/>
            </a:xfrm>
            <a:custGeom>
              <a:avLst/>
              <a:gdLst/>
              <a:ahLst/>
              <a:cxnLst/>
              <a:rect l="0" t="0" r="0" b="0"/>
              <a:pathLst>
                <a:path w="231628" h="410613">
                  <a:moveTo>
                    <a:pt x="0" y="0"/>
                  </a:moveTo>
                  <a:lnTo>
                    <a:pt x="2339" y="34792"/>
                  </a:lnTo>
                  <a:lnTo>
                    <a:pt x="14471" y="81409"/>
                  </a:lnTo>
                  <a:lnTo>
                    <a:pt x="20275" y="135646"/>
                  </a:lnTo>
                  <a:lnTo>
                    <a:pt x="32124" y="196550"/>
                  </a:lnTo>
                  <a:lnTo>
                    <a:pt x="39154" y="254769"/>
                  </a:lnTo>
                  <a:lnTo>
                    <a:pt x="41236" y="313353"/>
                  </a:lnTo>
                  <a:lnTo>
                    <a:pt x="41854" y="364637"/>
                  </a:lnTo>
                  <a:lnTo>
                    <a:pt x="41940" y="379962"/>
                  </a:lnTo>
                  <a:lnTo>
                    <a:pt x="38488" y="387839"/>
                  </a:lnTo>
                  <a:lnTo>
                    <a:pt x="32677" y="390751"/>
                  </a:lnTo>
                  <a:lnTo>
                    <a:pt x="25294" y="390352"/>
                  </a:lnTo>
                  <a:lnTo>
                    <a:pt x="20373" y="384237"/>
                  </a:lnTo>
                  <a:lnTo>
                    <a:pt x="14903" y="361845"/>
                  </a:lnTo>
                  <a:lnTo>
                    <a:pt x="17414" y="327532"/>
                  </a:lnTo>
                  <a:lnTo>
                    <a:pt x="29913" y="285667"/>
                  </a:lnTo>
                  <a:lnTo>
                    <a:pt x="48377" y="261157"/>
                  </a:lnTo>
                  <a:lnTo>
                    <a:pt x="65955" y="246311"/>
                  </a:lnTo>
                  <a:lnTo>
                    <a:pt x="75555" y="242587"/>
                  </a:lnTo>
                  <a:lnTo>
                    <a:pt x="95581" y="241567"/>
                  </a:lnTo>
                  <a:lnTo>
                    <a:pt x="126586" y="247571"/>
                  </a:lnTo>
                  <a:lnTo>
                    <a:pt x="167334" y="268485"/>
                  </a:lnTo>
                  <a:lnTo>
                    <a:pt x="199126" y="298266"/>
                  </a:lnTo>
                  <a:lnTo>
                    <a:pt x="217706" y="327411"/>
                  </a:lnTo>
                  <a:lnTo>
                    <a:pt x="225440" y="349067"/>
                  </a:lnTo>
                  <a:lnTo>
                    <a:pt x="231627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052009" y="3021352"/>
              <a:ext cx="202126" cy="189709"/>
            </a:xfrm>
            <a:custGeom>
              <a:avLst/>
              <a:gdLst/>
              <a:ahLst/>
              <a:cxnLst/>
              <a:rect l="0" t="0" r="0" b="0"/>
              <a:pathLst>
                <a:path w="202126" h="189709">
                  <a:moveTo>
                    <a:pt x="107369" y="74026"/>
                  </a:moveTo>
                  <a:lnTo>
                    <a:pt x="112959" y="57258"/>
                  </a:lnTo>
                  <a:lnTo>
                    <a:pt x="112583" y="39668"/>
                  </a:lnTo>
                  <a:lnTo>
                    <a:pt x="107347" y="21321"/>
                  </a:lnTo>
                  <a:lnTo>
                    <a:pt x="97221" y="5368"/>
                  </a:lnTo>
                  <a:lnTo>
                    <a:pt x="90075" y="1347"/>
                  </a:lnTo>
                  <a:lnTo>
                    <a:pt x="72777" y="0"/>
                  </a:lnTo>
                  <a:lnTo>
                    <a:pt x="43307" y="5819"/>
                  </a:lnTo>
                  <a:lnTo>
                    <a:pt x="25865" y="21095"/>
                  </a:lnTo>
                  <a:lnTo>
                    <a:pt x="11483" y="43482"/>
                  </a:lnTo>
                  <a:lnTo>
                    <a:pt x="1193" y="69030"/>
                  </a:lnTo>
                  <a:lnTo>
                    <a:pt x="0" y="115310"/>
                  </a:lnTo>
                  <a:lnTo>
                    <a:pt x="7056" y="154888"/>
                  </a:lnTo>
                  <a:lnTo>
                    <a:pt x="22145" y="183253"/>
                  </a:lnTo>
                  <a:lnTo>
                    <a:pt x="29496" y="187788"/>
                  </a:lnTo>
                  <a:lnTo>
                    <a:pt x="47022" y="189708"/>
                  </a:lnTo>
                  <a:lnTo>
                    <a:pt x="63391" y="183542"/>
                  </a:lnTo>
                  <a:lnTo>
                    <a:pt x="78465" y="171833"/>
                  </a:lnTo>
                  <a:lnTo>
                    <a:pt x="98935" y="145509"/>
                  </a:lnTo>
                  <a:lnTo>
                    <a:pt x="111759" y="114313"/>
                  </a:lnTo>
                  <a:lnTo>
                    <a:pt x="115169" y="89202"/>
                  </a:lnTo>
                  <a:lnTo>
                    <a:pt x="117248" y="85313"/>
                  </a:lnTo>
                  <a:lnTo>
                    <a:pt x="119804" y="87400"/>
                  </a:lnTo>
                  <a:lnTo>
                    <a:pt x="142576" y="148508"/>
                  </a:lnTo>
                  <a:lnTo>
                    <a:pt x="158615" y="173953"/>
                  </a:lnTo>
                  <a:lnTo>
                    <a:pt x="166100" y="178079"/>
                  </a:lnTo>
                  <a:lnTo>
                    <a:pt x="202125" y="179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290659" y="2800580"/>
              <a:ext cx="47704" cy="442198"/>
            </a:xfrm>
            <a:custGeom>
              <a:avLst/>
              <a:gdLst/>
              <a:ahLst/>
              <a:cxnLst/>
              <a:rect l="0" t="0" r="0" b="0"/>
              <a:pathLst>
                <a:path w="47704" h="442198">
                  <a:moveTo>
                    <a:pt x="5590" y="0"/>
                  </a:moveTo>
                  <a:lnTo>
                    <a:pt x="0" y="16767"/>
                  </a:lnTo>
                  <a:lnTo>
                    <a:pt x="4443" y="64620"/>
                  </a:lnTo>
                  <a:lnTo>
                    <a:pt x="12138" y="120532"/>
                  </a:lnTo>
                  <a:lnTo>
                    <a:pt x="16108" y="183762"/>
                  </a:lnTo>
                  <a:lnTo>
                    <a:pt x="24219" y="242059"/>
                  </a:lnTo>
                  <a:lnTo>
                    <a:pt x="25927" y="290480"/>
                  </a:lnTo>
                  <a:lnTo>
                    <a:pt x="32094" y="352957"/>
                  </a:lnTo>
                  <a:lnTo>
                    <a:pt x="39625" y="415165"/>
                  </a:lnTo>
                  <a:lnTo>
                    <a:pt x="47703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159378" y="2947979"/>
              <a:ext cx="294799" cy="31586"/>
            </a:xfrm>
            <a:custGeom>
              <a:avLst/>
              <a:gdLst/>
              <a:ahLst/>
              <a:cxnLst/>
              <a:rect l="0" t="0" r="0" b="0"/>
              <a:pathLst>
                <a:path w="294799" h="31586">
                  <a:moveTo>
                    <a:pt x="294798" y="0"/>
                  </a:moveTo>
                  <a:lnTo>
                    <a:pt x="257319" y="8333"/>
                  </a:lnTo>
                  <a:lnTo>
                    <a:pt x="205896" y="10095"/>
                  </a:lnTo>
                  <a:lnTo>
                    <a:pt x="153423" y="10400"/>
                  </a:lnTo>
                  <a:lnTo>
                    <a:pt x="90791" y="18909"/>
                  </a:lnTo>
                  <a:lnTo>
                    <a:pt x="40291" y="2873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793830" y="2819585"/>
              <a:ext cx="365793" cy="452116"/>
            </a:xfrm>
            <a:custGeom>
              <a:avLst/>
              <a:gdLst/>
              <a:ahLst/>
              <a:cxnLst/>
              <a:rect l="0" t="0" r="0" b="0"/>
              <a:pathLst>
                <a:path w="365793" h="452116">
                  <a:moveTo>
                    <a:pt x="134128" y="275793"/>
                  </a:moveTo>
                  <a:lnTo>
                    <a:pt x="122950" y="259025"/>
                  </a:lnTo>
                  <a:lnTo>
                    <a:pt x="108103" y="247674"/>
                  </a:lnTo>
                  <a:lnTo>
                    <a:pt x="99230" y="243009"/>
                  </a:lnTo>
                  <a:lnTo>
                    <a:pt x="80014" y="240945"/>
                  </a:lnTo>
                  <a:lnTo>
                    <a:pt x="60944" y="245097"/>
                  </a:lnTo>
                  <a:lnTo>
                    <a:pt x="44670" y="254741"/>
                  </a:lnTo>
                  <a:lnTo>
                    <a:pt x="22354" y="278914"/>
                  </a:lnTo>
                  <a:lnTo>
                    <a:pt x="6514" y="313892"/>
                  </a:lnTo>
                  <a:lnTo>
                    <a:pt x="0" y="353892"/>
                  </a:lnTo>
                  <a:lnTo>
                    <a:pt x="6205" y="400924"/>
                  </a:lnTo>
                  <a:lnTo>
                    <a:pt x="16546" y="432192"/>
                  </a:lnTo>
                  <a:lnTo>
                    <a:pt x="27667" y="449029"/>
                  </a:lnTo>
                  <a:lnTo>
                    <a:pt x="35078" y="452115"/>
                  </a:lnTo>
                  <a:lnTo>
                    <a:pt x="43529" y="451832"/>
                  </a:lnTo>
                  <a:lnTo>
                    <a:pt x="72189" y="440257"/>
                  </a:lnTo>
                  <a:lnTo>
                    <a:pt x="82307" y="434569"/>
                  </a:lnTo>
                  <a:lnTo>
                    <a:pt x="96668" y="418889"/>
                  </a:lnTo>
                  <a:lnTo>
                    <a:pt x="126552" y="362747"/>
                  </a:lnTo>
                  <a:lnTo>
                    <a:pt x="147630" y="307738"/>
                  </a:lnTo>
                  <a:lnTo>
                    <a:pt x="165643" y="251664"/>
                  </a:lnTo>
                  <a:lnTo>
                    <a:pt x="183252" y="189037"/>
                  </a:lnTo>
                  <a:lnTo>
                    <a:pt x="192617" y="136224"/>
                  </a:lnTo>
                  <a:lnTo>
                    <a:pt x="195912" y="84180"/>
                  </a:lnTo>
                  <a:lnTo>
                    <a:pt x="193906" y="24081"/>
                  </a:lnTo>
                  <a:lnTo>
                    <a:pt x="191527" y="9719"/>
                  </a:lnTo>
                  <a:lnTo>
                    <a:pt x="187602" y="2484"/>
                  </a:lnTo>
                  <a:lnTo>
                    <a:pt x="182646" y="0"/>
                  </a:lnTo>
                  <a:lnTo>
                    <a:pt x="177002" y="684"/>
                  </a:lnTo>
                  <a:lnTo>
                    <a:pt x="172069" y="5819"/>
                  </a:lnTo>
                  <a:lnTo>
                    <a:pt x="163469" y="24003"/>
                  </a:lnTo>
                  <a:lnTo>
                    <a:pt x="153157" y="84202"/>
                  </a:lnTo>
                  <a:lnTo>
                    <a:pt x="146336" y="133573"/>
                  </a:lnTo>
                  <a:lnTo>
                    <a:pt x="145155" y="191280"/>
                  </a:lnTo>
                  <a:lnTo>
                    <a:pt x="144804" y="254651"/>
                  </a:lnTo>
                  <a:lnTo>
                    <a:pt x="144700" y="317882"/>
                  </a:lnTo>
                  <a:lnTo>
                    <a:pt x="145835" y="375960"/>
                  </a:lnTo>
                  <a:lnTo>
                    <a:pt x="147782" y="375326"/>
                  </a:lnTo>
                  <a:lnTo>
                    <a:pt x="155404" y="363314"/>
                  </a:lnTo>
                  <a:lnTo>
                    <a:pt x="198714" y="322543"/>
                  </a:lnTo>
                  <a:lnTo>
                    <a:pt x="229305" y="306282"/>
                  </a:lnTo>
                  <a:lnTo>
                    <a:pt x="250128" y="304161"/>
                  </a:lnTo>
                  <a:lnTo>
                    <a:pt x="284702" y="303306"/>
                  </a:lnTo>
                  <a:lnTo>
                    <a:pt x="332718" y="292536"/>
                  </a:lnTo>
                  <a:lnTo>
                    <a:pt x="359736" y="276984"/>
                  </a:lnTo>
                  <a:lnTo>
                    <a:pt x="364082" y="268398"/>
                  </a:lnTo>
                  <a:lnTo>
                    <a:pt x="365792" y="246380"/>
                  </a:lnTo>
                  <a:lnTo>
                    <a:pt x="359532" y="227236"/>
                  </a:lnTo>
                  <a:lnTo>
                    <a:pt x="354588" y="218855"/>
                  </a:lnTo>
                  <a:lnTo>
                    <a:pt x="339735" y="206423"/>
                  </a:lnTo>
                  <a:lnTo>
                    <a:pt x="330860" y="201471"/>
                  </a:lnTo>
                  <a:lnTo>
                    <a:pt x="311642" y="199087"/>
                  </a:lnTo>
                  <a:lnTo>
                    <a:pt x="270708" y="207088"/>
                  </a:lnTo>
                  <a:lnTo>
                    <a:pt x="239327" y="222161"/>
                  </a:lnTo>
                  <a:lnTo>
                    <a:pt x="224557" y="241038"/>
                  </a:lnTo>
                  <a:lnTo>
                    <a:pt x="205543" y="291284"/>
                  </a:lnTo>
                  <a:lnTo>
                    <a:pt x="205331" y="332376"/>
                  </a:lnTo>
                  <a:lnTo>
                    <a:pt x="218952" y="390739"/>
                  </a:lnTo>
                  <a:lnTo>
                    <a:pt x="222263" y="401556"/>
                  </a:lnTo>
                  <a:lnTo>
                    <a:pt x="227980" y="409938"/>
                  </a:lnTo>
                  <a:lnTo>
                    <a:pt x="270999" y="4442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216555" y="3016089"/>
              <a:ext cx="153615" cy="234280"/>
            </a:xfrm>
            <a:custGeom>
              <a:avLst/>
              <a:gdLst/>
              <a:ahLst/>
              <a:cxnLst/>
              <a:rect l="0" t="0" r="0" b="0"/>
              <a:pathLst>
                <a:path w="153615" h="234280">
                  <a:moveTo>
                    <a:pt x="132543" y="5589"/>
                  </a:moveTo>
                  <a:lnTo>
                    <a:pt x="115775" y="0"/>
                  </a:lnTo>
                  <a:lnTo>
                    <a:pt x="98184" y="375"/>
                  </a:lnTo>
                  <a:lnTo>
                    <a:pt x="58296" y="10149"/>
                  </a:lnTo>
                  <a:lnTo>
                    <a:pt x="32685" y="25528"/>
                  </a:lnTo>
                  <a:lnTo>
                    <a:pt x="10279" y="44902"/>
                  </a:lnTo>
                  <a:lnTo>
                    <a:pt x="2165" y="64786"/>
                  </a:lnTo>
                  <a:lnTo>
                    <a:pt x="0" y="76639"/>
                  </a:lnTo>
                  <a:lnTo>
                    <a:pt x="2068" y="85711"/>
                  </a:lnTo>
                  <a:lnTo>
                    <a:pt x="6955" y="92929"/>
                  </a:lnTo>
                  <a:lnTo>
                    <a:pt x="22914" y="104068"/>
                  </a:lnTo>
                  <a:lnTo>
                    <a:pt x="84687" y="124478"/>
                  </a:lnTo>
                  <a:lnTo>
                    <a:pt x="130239" y="140034"/>
                  </a:lnTo>
                  <a:lnTo>
                    <a:pt x="147507" y="151520"/>
                  </a:lnTo>
                  <a:lnTo>
                    <a:pt x="151878" y="160199"/>
                  </a:lnTo>
                  <a:lnTo>
                    <a:pt x="153614" y="182319"/>
                  </a:lnTo>
                  <a:lnTo>
                    <a:pt x="147367" y="201509"/>
                  </a:lnTo>
                  <a:lnTo>
                    <a:pt x="142426" y="209902"/>
                  </a:lnTo>
                  <a:lnTo>
                    <a:pt x="127577" y="222347"/>
                  </a:lnTo>
                  <a:lnTo>
                    <a:pt x="118704" y="227303"/>
                  </a:lnTo>
                  <a:lnTo>
                    <a:pt x="78270" y="234279"/>
                  </a:lnTo>
                  <a:lnTo>
                    <a:pt x="18926" y="228496"/>
                  </a:lnTo>
                  <a:lnTo>
                    <a:pt x="6202" y="2266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415160" y="3050491"/>
              <a:ext cx="144510" cy="192848"/>
            </a:xfrm>
            <a:custGeom>
              <a:avLst/>
              <a:gdLst/>
              <a:ahLst/>
              <a:cxnLst/>
              <a:rect l="0" t="0" r="0" b="0"/>
              <a:pathLst>
                <a:path w="144510" h="192848">
                  <a:moveTo>
                    <a:pt x="123451" y="13301"/>
                  </a:moveTo>
                  <a:lnTo>
                    <a:pt x="112272" y="2123"/>
                  </a:lnTo>
                  <a:lnTo>
                    <a:pt x="104301" y="0"/>
                  </a:lnTo>
                  <a:lnTo>
                    <a:pt x="82964" y="761"/>
                  </a:lnTo>
                  <a:lnTo>
                    <a:pt x="50234" y="13355"/>
                  </a:lnTo>
                  <a:lnTo>
                    <a:pt x="23899" y="37494"/>
                  </a:lnTo>
                  <a:lnTo>
                    <a:pt x="6867" y="66873"/>
                  </a:lnTo>
                  <a:lnTo>
                    <a:pt x="0" y="103394"/>
                  </a:lnTo>
                  <a:lnTo>
                    <a:pt x="3555" y="138261"/>
                  </a:lnTo>
                  <a:lnTo>
                    <a:pt x="12062" y="156966"/>
                  </a:lnTo>
                  <a:lnTo>
                    <a:pt x="24812" y="173079"/>
                  </a:lnTo>
                  <a:lnTo>
                    <a:pt x="42177" y="188039"/>
                  </a:lnTo>
                  <a:lnTo>
                    <a:pt x="51721" y="191794"/>
                  </a:lnTo>
                  <a:lnTo>
                    <a:pt x="71683" y="192847"/>
                  </a:lnTo>
                  <a:lnTo>
                    <a:pt x="120446" y="180907"/>
                  </a:lnTo>
                  <a:lnTo>
                    <a:pt x="144509" y="171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601782" y="3042735"/>
              <a:ext cx="84229" cy="170905"/>
            </a:xfrm>
            <a:custGeom>
              <a:avLst/>
              <a:gdLst/>
              <a:ahLst/>
              <a:cxnLst/>
              <a:rect l="0" t="0" r="0" b="0"/>
              <a:pathLst>
                <a:path w="84229" h="170905">
                  <a:moveTo>
                    <a:pt x="0" y="63171"/>
                  </a:moveTo>
                  <a:lnTo>
                    <a:pt x="17959" y="117046"/>
                  </a:lnTo>
                  <a:lnTo>
                    <a:pt x="40739" y="168619"/>
                  </a:lnTo>
                  <a:lnTo>
                    <a:pt x="43537" y="170904"/>
                  </a:lnTo>
                  <a:lnTo>
                    <a:pt x="44232" y="167749"/>
                  </a:lnTo>
                  <a:lnTo>
                    <a:pt x="30847" y="111708"/>
                  </a:lnTo>
                  <a:lnTo>
                    <a:pt x="17402" y="58851"/>
                  </a:lnTo>
                  <a:lnTo>
                    <a:pt x="17451" y="47423"/>
                  </a:lnTo>
                  <a:lnTo>
                    <a:pt x="23744" y="28486"/>
                  </a:lnTo>
                  <a:lnTo>
                    <a:pt x="40579" y="1539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843938" y="3116435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7235" y="27556"/>
                  </a:lnTo>
                  <a:lnTo>
                    <a:pt x="12998" y="80659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843938" y="2969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959751" y="2874279"/>
              <a:ext cx="221538" cy="344570"/>
            </a:xfrm>
            <a:custGeom>
              <a:avLst/>
              <a:gdLst/>
              <a:ahLst/>
              <a:cxnLst/>
              <a:rect l="0" t="0" r="0" b="0"/>
              <a:pathLst>
                <a:path w="221538" h="344570">
                  <a:moveTo>
                    <a:pt x="0" y="0"/>
                  </a:moveTo>
                  <a:lnTo>
                    <a:pt x="25195" y="63450"/>
                  </a:lnTo>
                  <a:lnTo>
                    <a:pt x="36581" y="110957"/>
                  </a:lnTo>
                  <a:lnTo>
                    <a:pt x="41644" y="162078"/>
                  </a:lnTo>
                  <a:lnTo>
                    <a:pt x="48864" y="213100"/>
                  </a:lnTo>
                  <a:lnTo>
                    <a:pt x="55015" y="269735"/>
                  </a:lnTo>
                  <a:lnTo>
                    <a:pt x="58376" y="285999"/>
                  </a:lnTo>
                  <a:lnTo>
                    <a:pt x="57635" y="285423"/>
                  </a:lnTo>
                  <a:lnTo>
                    <a:pt x="55971" y="281529"/>
                  </a:lnTo>
                  <a:lnTo>
                    <a:pt x="53629" y="253692"/>
                  </a:lnTo>
                  <a:lnTo>
                    <a:pt x="59320" y="235195"/>
                  </a:lnTo>
                  <a:lnTo>
                    <a:pt x="70818" y="219175"/>
                  </a:lnTo>
                  <a:lnTo>
                    <a:pt x="87626" y="204256"/>
                  </a:lnTo>
                  <a:lnTo>
                    <a:pt x="109915" y="196066"/>
                  </a:lnTo>
                  <a:lnTo>
                    <a:pt x="135419" y="193595"/>
                  </a:lnTo>
                  <a:lnTo>
                    <a:pt x="162351" y="196397"/>
                  </a:lnTo>
                  <a:lnTo>
                    <a:pt x="183681" y="204661"/>
                  </a:lnTo>
                  <a:lnTo>
                    <a:pt x="200959" y="217303"/>
                  </a:lnTo>
                  <a:lnTo>
                    <a:pt x="216437" y="234619"/>
                  </a:lnTo>
                  <a:lnTo>
                    <a:pt x="220331" y="244151"/>
                  </a:lnTo>
                  <a:lnTo>
                    <a:pt x="221537" y="264099"/>
                  </a:lnTo>
                  <a:lnTo>
                    <a:pt x="210050" y="295061"/>
                  </a:lnTo>
                  <a:lnTo>
                    <a:pt x="191829" y="320873"/>
                  </a:lnTo>
                  <a:lnTo>
                    <a:pt x="166022" y="337749"/>
                  </a:lnTo>
                  <a:lnTo>
                    <a:pt x="130560" y="344569"/>
                  </a:lnTo>
                  <a:lnTo>
                    <a:pt x="110279" y="339925"/>
                  </a:lnTo>
                  <a:lnTo>
                    <a:pt x="95807" y="331232"/>
                  </a:lnTo>
                  <a:lnTo>
                    <a:pt x="842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170321" y="3055038"/>
              <a:ext cx="169118" cy="187740"/>
            </a:xfrm>
            <a:custGeom>
              <a:avLst/>
              <a:gdLst/>
              <a:ahLst/>
              <a:cxnLst/>
              <a:rect l="0" t="0" r="0" b="0"/>
              <a:pathLst>
                <a:path w="169118" h="187740">
                  <a:moveTo>
                    <a:pt x="0" y="92982"/>
                  </a:moveTo>
                  <a:lnTo>
                    <a:pt x="16768" y="98572"/>
                  </a:lnTo>
                  <a:lnTo>
                    <a:pt x="34359" y="98196"/>
                  </a:lnTo>
                  <a:lnTo>
                    <a:pt x="91829" y="92499"/>
                  </a:lnTo>
                  <a:lnTo>
                    <a:pt x="125475" y="83611"/>
                  </a:lnTo>
                  <a:lnTo>
                    <a:pt x="147014" y="72829"/>
                  </a:lnTo>
                  <a:lnTo>
                    <a:pt x="162046" y="57119"/>
                  </a:lnTo>
                  <a:lnTo>
                    <a:pt x="167692" y="48016"/>
                  </a:lnTo>
                  <a:lnTo>
                    <a:pt x="169117" y="38439"/>
                  </a:lnTo>
                  <a:lnTo>
                    <a:pt x="164461" y="18438"/>
                  </a:lnTo>
                  <a:lnTo>
                    <a:pt x="157604" y="11700"/>
                  </a:lnTo>
                  <a:lnTo>
                    <a:pt x="137506" y="4215"/>
                  </a:lnTo>
                  <a:lnTo>
                    <a:pt x="99884" y="0"/>
                  </a:lnTo>
                  <a:lnTo>
                    <a:pt x="79098" y="5254"/>
                  </a:lnTo>
                  <a:lnTo>
                    <a:pt x="62061" y="16557"/>
                  </a:lnTo>
                  <a:lnTo>
                    <a:pt x="46690" y="33279"/>
                  </a:lnTo>
                  <a:lnTo>
                    <a:pt x="30472" y="68014"/>
                  </a:lnTo>
                  <a:lnTo>
                    <a:pt x="28361" y="91244"/>
                  </a:lnTo>
                  <a:lnTo>
                    <a:pt x="32492" y="113267"/>
                  </a:lnTo>
                  <a:lnTo>
                    <a:pt x="55116" y="166580"/>
                  </a:lnTo>
                  <a:lnTo>
                    <a:pt x="62480" y="173633"/>
                  </a:lnTo>
                  <a:lnTo>
                    <a:pt x="91692" y="183559"/>
                  </a:lnTo>
                  <a:lnTo>
                    <a:pt x="115813" y="1877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436356" y="3095378"/>
              <a:ext cx="209750" cy="273742"/>
            </a:xfrm>
            <a:custGeom>
              <a:avLst/>
              <a:gdLst/>
              <a:ahLst/>
              <a:cxnLst/>
              <a:rect l="0" t="0" r="0" b="0"/>
              <a:pathLst>
                <a:path w="209750" h="273742">
                  <a:moveTo>
                    <a:pt x="123520" y="0"/>
                  </a:moveTo>
                  <a:lnTo>
                    <a:pt x="64902" y="5589"/>
                  </a:lnTo>
                  <a:lnTo>
                    <a:pt x="20303" y="19128"/>
                  </a:lnTo>
                  <a:lnTo>
                    <a:pt x="3167" y="30338"/>
                  </a:lnTo>
                  <a:lnTo>
                    <a:pt x="0" y="36603"/>
                  </a:lnTo>
                  <a:lnTo>
                    <a:pt x="230" y="43119"/>
                  </a:lnTo>
                  <a:lnTo>
                    <a:pt x="2722" y="49803"/>
                  </a:lnTo>
                  <a:lnTo>
                    <a:pt x="14850" y="60349"/>
                  </a:lnTo>
                  <a:lnTo>
                    <a:pt x="71504" y="83980"/>
                  </a:lnTo>
                  <a:lnTo>
                    <a:pt x="134103" y="116716"/>
                  </a:lnTo>
                  <a:lnTo>
                    <a:pt x="193097" y="164999"/>
                  </a:lnTo>
                  <a:lnTo>
                    <a:pt x="208995" y="191608"/>
                  </a:lnTo>
                  <a:lnTo>
                    <a:pt x="209749" y="200268"/>
                  </a:lnTo>
                  <a:lnTo>
                    <a:pt x="204348" y="216130"/>
                  </a:lnTo>
                  <a:lnTo>
                    <a:pt x="188153" y="238214"/>
                  </a:lnTo>
                  <a:lnTo>
                    <a:pt x="162947" y="259574"/>
                  </a:lnTo>
                  <a:lnTo>
                    <a:pt x="140264" y="267445"/>
                  </a:lnTo>
                  <a:lnTo>
                    <a:pt x="81983" y="272497"/>
                  </a:lnTo>
                  <a:lnTo>
                    <a:pt x="54756" y="273188"/>
                  </a:lnTo>
                  <a:lnTo>
                    <a:pt x="18235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1497684" y="3462364"/>
            <a:ext cx="1907016" cy="445822"/>
            <a:chOff x="1497684" y="3462364"/>
            <a:chExt cx="1907016" cy="445822"/>
          </a:xfrm>
        </p:grpSpPr>
        <p:sp>
          <p:nvSpPr>
            <p:cNvPr id="98" name="Freeform 97"/>
            <p:cNvSpPr/>
            <p:nvPr/>
          </p:nvSpPr>
          <p:spPr>
            <a:xfrm>
              <a:off x="1497684" y="3637021"/>
              <a:ext cx="186876" cy="271165"/>
            </a:xfrm>
            <a:custGeom>
              <a:avLst/>
              <a:gdLst/>
              <a:ahLst/>
              <a:cxnLst/>
              <a:rect l="0" t="0" r="0" b="0"/>
              <a:pathLst>
                <a:path w="186876" h="271165">
                  <a:moveTo>
                    <a:pt x="71062" y="100595"/>
                  </a:moveTo>
                  <a:lnTo>
                    <a:pt x="86703" y="82615"/>
                  </a:lnTo>
                  <a:lnTo>
                    <a:pt x="94781" y="65698"/>
                  </a:lnTo>
                  <a:lnTo>
                    <a:pt x="96031" y="46481"/>
                  </a:lnTo>
                  <a:lnTo>
                    <a:pt x="91518" y="27411"/>
                  </a:lnTo>
                  <a:lnTo>
                    <a:pt x="81713" y="11137"/>
                  </a:lnTo>
                  <a:lnTo>
                    <a:pt x="73483" y="5862"/>
                  </a:lnTo>
                  <a:lnTo>
                    <a:pt x="51861" y="0"/>
                  </a:lnTo>
                  <a:lnTo>
                    <a:pt x="43053" y="1946"/>
                  </a:lnTo>
                  <a:lnTo>
                    <a:pt x="36012" y="6753"/>
                  </a:lnTo>
                  <a:lnTo>
                    <a:pt x="25068" y="21453"/>
                  </a:lnTo>
                  <a:lnTo>
                    <a:pt x="4795" y="75269"/>
                  </a:lnTo>
                  <a:lnTo>
                    <a:pt x="0" y="130384"/>
                  </a:lnTo>
                  <a:lnTo>
                    <a:pt x="2866" y="193264"/>
                  </a:lnTo>
                  <a:lnTo>
                    <a:pt x="2148" y="221330"/>
                  </a:lnTo>
                  <a:lnTo>
                    <a:pt x="9628" y="245502"/>
                  </a:lnTo>
                  <a:lnTo>
                    <a:pt x="23870" y="261704"/>
                  </a:lnTo>
                  <a:lnTo>
                    <a:pt x="32582" y="267663"/>
                  </a:lnTo>
                  <a:lnTo>
                    <a:pt x="51620" y="271164"/>
                  </a:lnTo>
                  <a:lnTo>
                    <a:pt x="61610" y="270459"/>
                  </a:lnTo>
                  <a:lnTo>
                    <a:pt x="78949" y="260319"/>
                  </a:lnTo>
                  <a:lnTo>
                    <a:pt x="93284" y="244113"/>
                  </a:lnTo>
                  <a:lnTo>
                    <a:pt x="112019" y="201994"/>
                  </a:lnTo>
                  <a:lnTo>
                    <a:pt x="129401" y="142414"/>
                  </a:lnTo>
                  <a:lnTo>
                    <a:pt x="132801" y="112336"/>
                  </a:lnTo>
                  <a:lnTo>
                    <a:pt x="142512" y="169510"/>
                  </a:lnTo>
                  <a:lnTo>
                    <a:pt x="153323" y="203293"/>
                  </a:lnTo>
                  <a:lnTo>
                    <a:pt x="169655" y="226300"/>
                  </a:lnTo>
                  <a:lnTo>
                    <a:pt x="186875" y="237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975960" y="3462364"/>
              <a:ext cx="98155" cy="401595"/>
            </a:xfrm>
            <a:custGeom>
              <a:avLst/>
              <a:gdLst/>
              <a:ahLst/>
              <a:cxnLst/>
              <a:rect l="0" t="0" r="0" b="0"/>
              <a:pathLst>
                <a:path w="98155" h="401595">
                  <a:moveTo>
                    <a:pt x="56040" y="401594"/>
                  </a:moveTo>
                  <a:lnTo>
                    <a:pt x="56040" y="352663"/>
                  </a:lnTo>
                  <a:lnTo>
                    <a:pt x="50450" y="293533"/>
                  </a:lnTo>
                  <a:lnTo>
                    <a:pt x="30846" y="235623"/>
                  </a:lnTo>
                  <a:lnTo>
                    <a:pt x="14495" y="172191"/>
                  </a:lnTo>
                  <a:lnTo>
                    <a:pt x="0" y="114254"/>
                  </a:lnTo>
                  <a:lnTo>
                    <a:pt x="571" y="71831"/>
                  </a:lnTo>
                  <a:lnTo>
                    <a:pt x="8149" y="29626"/>
                  </a:lnTo>
                  <a:lnTo>
                    <a:pt x="13584" y="19084"/>
                  </a:lnTo>
                  <a:lnTo>
                    <a:pt x="28981" y="4252"/>
                  </a:lnTo>
                  <a:lnTo>
                    <a:pt x="50643" y="0"/>
                  </a:lnTo>
                  <a:lnTo>
                    <a:pt x="98154" y="15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989886" y="3684974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1" y="3119"/>
                  </a:lnTo>
                  <a:lnTo>
                    <a:pt x="11503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164307" y="3716559"/>
              <a:ext cx="114385" cy="147578"/>
            </a:xfrm>
            <a:custGeom>
              <a:avLst/>
              <a:gdLst/>
              <a:ahLst/>
              <a:cxnLst/>
              <a:rect l="0" t="0" r="0" b="0"/>
              <a:pathLst>
                <a:path w="114385" h="147578">
                  <a:moveTo>
                    <a:pt x="15092" y="10529"/>
                  </a:moveTo>
                  <a:lnTo>
                    <a:pt x="437" y="54491"/>
                  </a:lnTo>
                  <a:lnTo>
                    <a:pt x="0" y="74521"/>
                  </a:lnTo>
                  <a:lnTo>
                    <a:pt x="9251" y="115976"/>
                  </a:lnTo>
                  <a:lnTo>
                    <a:pt x="24539" y="141858"/>
                  </a:lnTo>
                  <a:lnTo>
                    <a:pt x="31919" y="146045"/>
                  </a:lnTo>
                  <a:lnTo>
                    <a:pt x="49476" y="147577"/>
                  </a:lnTo>
                  <a:lnTo>
                    <a:pt x="65859" y="141239"/>
                  </a:lnTo>
                  <a:lnTo>
                    <a:pt x="73503" y="136274"/>
                  </a:lnTo>
                  <a:lnTo>
                    <a:pt x="85116" y="121397"/>
                  </a:lnTo>
                  <a:lnTo>
                    <a:pt x="109525" y="62737"/>
                  </a:lnTo>
                  <a:lnTo>
                    <a:pt x="114384" y="41921"/>
                  </a:lnTo>
                  <a:lnTo>
                    <a:pt x="1098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305741" y="3672917"/>
              <a:ext cx="178985" cy="169551"/>
            </a:xfrm>
            <a:custGeom>
              <a:avLst/>
              <a:gdLst/>
              <a:ahLst/>
              <a:cxnLst/>
              <a:rect l="0" t="0" r="0" b="0"/>
              <a:pathLst>
                <a:path w="178985" h="169551">
                  <a:moveTo>
                    <a:pt x="0" y="43642"/>
                  </a:moveTo>
                  <a:lnTo>
                    <a:pt x="23719" y="87605"/>
                  </a:lnTo>
                  <a:lnTo>
                    <a:pt x="42002" y="150095"/>
                  </a:lnTo>
                  <a:lnTo>
                    <a:pt x="45549" y="163744"/>
                  </a:lnTo>
                  <a:lnTo>
                    <a:pt x="45574" y="169333"/>
                  </a:lnTo>
                  <a:lnTo>
                    <a:pt x="43250" y="169550"/>
                  </a:lnTo>
                  <a:lnTo>
                    <a:pt x="39362" y="166185"/>
                  </a:lnTo>
                  <a:lnTo>
                    <a:pt x="28300" y="139093"/>
                  </a:lnTo>
                  <a:lnTo>
                    <a:pt x="23203" y="101430"/>
                  </a:lnTo>
                  <a:lnTo>
                    <a:pt x="29886" y="47952"/>
                  </a:lnTo>
                  <a:lnTo>
                    <a:pt x="35899" y="24501"/>
                  </a:lnTo>
                  <a:lnTo>
                    <a:pt x="41480" y="15673"/>
                  </a:lnTo>
                  <a:lnTo>
                    <a:pt x="57040" y="2745"/>
                  </a:lnTo>
                  <a:lnTo>
                    <a:pt x="66102" y="0"/>
                  </a:lnTo>
                  <a:lnTo>
                    <a:pt x="85531" y="69"/>
                  </a:lnTo>
                  <a:lnTo>
                    <a:pt x="116199" y="12274"/>
                  </a:lnTo>
                  <a:lnTo>
                    <a:pt x="141924" y="36298"/>
                  </a:lnTo>
                  <a:lnTo>
                    <a:pt x="167272" y="86176"/>
                  </a:lnTo>
                  <a:lnTo>
                    <a:pt x="178984" y="138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561542" y="3687901"/>
              <a:ext cx="112697" cy="147519"/>
            </a:xfrm>
            <a:custGeom>
              <a:avLst/>
              <a:gdLst/>
              <a:ahLst/>
              <a:cxnLst/>
              <a:rect l="0" t="0" r="0" b="0"/>
              <a:pathLst>
                <a:path w="112697" h="147519">
                  <a:moveTo>
                    <a:pt x="91639" y="18130"/>
                  </a:moveTo>
                  <a:lnTo>
                    <a:pt x="80461" y="6951"/>
                  </a:lnTo>
                  <a:lnTo>
                    <a:pt x="62494" y="1463"/>
                  </a:lnTo>
                  <a:lnTo>
                    <a:pt x="51152" y="0"/>
                  </a:lnTo>
                  <a:lnTo>
                    <a:pt x="32311" y="4613"/>
                  </a:lnTo>
                  <a:lnTo>
                    <a:pt x="24011" y="9119"/>
                  </a:lnTo>
                  <a:lnTo>
                    <a:pt x="11669" y="23483"/>
                  </a:lnTo>
                  <a:lnTo>
                    <a:pt x="3454" y="42736"/>
                  </a:lnTo>
                  <a:lnTo>
                    <a:pt x="0" y="78713"/>
                  </a:lnTo>
                  <a:lnTo>
                    <a:pt x="3337" y="101208"/>
                  </a:lnTo>
                  <a:lnTo>
                    <a:pt x="11839" y="119784"/>
                  </a:lnTo>
                  <a:lnTo>
                    <a:pt x="17382" y="128013"/>
                  </a:lnTo>
                  <a:lnTo>
                    <a:pt x="32900" y="140276"/>
                  </a:lnTo>
                  <a:lnTo>
                    <a:pt x="41951" y="145185"/>
                  </a:lnTo>
                  <a:lnTo>
                    <a:pt x="64486" y="147518"/>
                  </a:lnTo>
                  <a:lnTo>
                    <a:pt x="112696" y="144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758466" y="3516518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1453" y="158333"/>
                  </a:lnTo>
                  <a:lnTo>
                    <a:pt x="21331" y="207570"/>
                  </a:lnTo>
                  <a:lnTo>
                    <a:pt x="37471" y="268450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695295" y="3611274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8" y="0"/>
                  </a:lnTo>
                  <a:lnTo>
                    <a:pt x="67363" y="8406"/>
                  </a:lnTo>
                  <a:lnTo>
                    <a:pt x="2500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937450" y="3727088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1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926922" y="365338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060458" y="3684974"/>
              <a:ext cx="116295" cy="139922"/>
            </a:xfrm>
            <a:custGeom>
              <a:avLst/>
              <a:gdLst/>
              <a:ahLst/>
              <a:cxnLst/>
              <a:rect l="0" t="0" r="0" b="0"/>
              <a:pathLst>
                <a:path w="116295" h="139922">
                  <a:moveTo>
                    <a:pt x="55977" y="0"/>
                  </a:moveTo>
                  <a:lnTo>
                    <a:pt x="39209" y="5589"/>
                  </a:lnTo>
                  <a:lnTo>
                    <a:pt x="24738" y="17691"/>
                  </a:lnTo>
                  <a:lnTo>
                    <a:pt x="11677" y="35939"/>
                  </a:lnTo>
                  <a:lnTo>
                    <a:pt x="1973" y="59647"/>
                  </a:lnTo>
                  <a:lnTo>
                    <a:pt x="0" y="82661"/>
                  </a:lnTo>
                  <a:lnTo>
                    <a:pt x="4192" y="103419"/>
                  </a:lnTo>
                  <a:lnTo>
                    <a:pt x="13854" y="120443"/>
                  </a:lnTo>
                  <a:lnTo>
                    <a:pt x="29067" y="132689"/>
                  </a:lnTo>
                  <a:lnTo>
                    <a:pt x="38037" y="137592"/>
                  </a:lnTo>
                  <a:lnTo>
                    <a:pt x="57362" y="139921"/>
                  </a:lnTo>
                  <a:lnTo>
                    <a:pt x="76480" y="135886"/>
                  </a:lnTo>
                  <a:lnTo>
                    <a:pt x="92775" y="126294"/>
                  </a:lnTo>
                  <a:lnTo>
                    <a:pt x="104697" y="111113"/>
                  </a:lnTo>
                  <a:lnTo>
                    <a:pt x="112725" y="91497"/>
                  </a:lnTo>
                  <a:lnTo>
                    <a:pt x="116294" y="67182"/>
                  </a:lnTo>
                  <a:lnTo>
                    <a:pt x="111640" y="47016"/>
                  </a:lnTo>
                  <a:lnTo>
                    <a:pt x="875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211191" y="3630772"/>
              <a:ext cx="193509" cy="152663"/>
            </a:xfrm>
            <a:custGeom>
              <a:avLst/>
              <a:gdLst/>
              <a:ahLst/>
              <a:cxnLst/>
              <a:rect l="0" t="0" r="0" b="0"/>
              <a:pathLst>
                <a:path w="193509" h="152663">
                  <a:moveTo>
                    <a:pt x="0" y="54202"/>
                  </a:moveTo>
                  <a:lnTo>
                    <a:pt x="15642" y="72182"/>
                  </a:lnTo>
                  <a:lnTo>
                    <a:pt x="45673" y="128555"/>
                  </a:lnTo>
                  <a:lnTo>
                    <a:pt x="56297" y="152662"/>
                  </a:lnTo>
                  <a:lnTo>
                    <a:pt x="56249" y="151427"/>
                  </a:lnTo>
                  <a:lnTo>
                    <a:pt x="44626" y="98973"/>
                  </a:lnTo>
                  <a:lnTo>
                    <a:pt x="45979" y="58109"/>
                  </a:lnTo>
                  <a:lnTo>
                    <a:pt x="52021" y="36051"/>
                  </a:lnTo>
                  <a:lnTo>
                    <a:pt x="62505" y="18449"/>
                  </a:lnTo>
                  <a:lnTo>
                    <a:pt x="78083" y="5946"/>
                  </a:lnTo>
                  <a:lnTo>
                    <a:pt x="87151" y="974"/>
                  </a:lnTo>
                  <a:lnTo>
                    <a:pt x="96705" y="0"/>
                  </a:lnTo>
                  <a:lnTo>
                    <a:pt x="116680" y="5156"/>
                  </a:lnTo>
                  <a:lnTo>
                    <a:pt x="149693" y="27529"/>
                  </a:lnTo>
                  <a:lnTo>
                    <a:pt x="170436" y="48768"/>
                  </a:lnTo>
                  <a:lnTo>
                    <a:pt x="192360" y="96987"/>
                  </a:lnTo>
                  <a:lnTo>
                    <a:pt x="193508" y="117671"/>
                  </a:lnTo>
                  <a:lnTo>
                    <a:pt x="189513" y="1489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495253" y="810694"/>
            <a:ext cx="4719034" cy="758053"/>
            <a:chOff x="2495253" y="810694"/>
            <a:chExt cx="4719034" cy="758053"/>
          </a:xfrm>
        </p:grpSpPr>
        <p:sp>
          <p:nvSpPr>
            <p:cNvPr id="2" name="Freeform 1"/>
            <p:cNvSpPr/>
            <p:nvPr/>
          </p:nvSpPr>
          <p:spPr>
            <a:xfrm>
              <a:off x="2538417" y="856508"/>
              <a:ext cx="283221" cy="670125"/>
            </a:xfrm>
            <a:custGeom>
              <a:avLst/>
              <a:gdLst/>
              <a:ahLst/>
              <a:cxnLst/>
              <a:rect l="0" t="0" r="0" b="0"/>
              <a:pathLst>
                <a:path w="283221" h="670125">
                  <a:moveTo>
                    <a:pt x="93707" y="670124"/>
                  </a:moveTo>
                  <a:lnTo>
                    <a:pt x="85374" y="632646"/>
                  </a:lnTo>
                  <a:lnTo>
                    <a:pt x="75062" y="573638"/>
                  </a:lnTo>
                  <a:lnTo>
                    <a:pt x="61905" y="513588"/>
                  </a:lnTo>
                  <a:lnTo>
                    <a:pt x="51529" y="464255"/>
                  </a:lnTo>
                  <a:lnTo>
                    <a:pt x="41045" y="411424"/>
                  </a:lnTo>
                  <a:lnTo>
                    <a:pt x="30530" y="359895"/>
                  </a:lnTo>
                  <a:lnTo>
                    <a:pt x="16886" y="303293"/>
                  </a:lnTo>
                  <a:lnTo>
                    <a:pt x="4265" y="252597"/>
                  </a:lnTo>
                  <a:lnTo>
                    <a:pt x="0" y="193546"/>
                  </a:lnTo>
                  <a:lnTo>
                    <a:pt x="328" y="136821"/>
                  </a:lnTo>
                  <a:lnTo>
                    <a:pt x="8587" y="95777"/>
                  </a:lnTo>
                  <a:lnTo>
                    <a:pt x="19221" y="72098"/>
                  </a:lnTo>
                  <a:lnTo>
                    <a:pt x="43951" y="44625"/>
                  </a:lnTo>
                  <a:lnTo>
                    <a:pt x="105540" y="15517"/>
                  </a:lnTo>
                  <a:lnTo>
                    <a:pt x="132891" y="4841"/>
                  </a:lnTo>
                  <a:lnTo>
                    <a:pt x="174597" y="0"/>
                  </a:lnTo>
                  <a:lnTo>
                    <a:pt x="230611" y="8252"/>
                  </a:lnTo>
                  <a:lnTo>
                    <a:pt x="283220" y="173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95253" y="1263419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0"/>
                  </a:moveTo>
                  <a:lnTo>
                    <a:pt x="224811" y="0"/>
                  </a:lnTo>
                  <a:lnTo>
                    <a:pt x="165680" y="5589"/>
                  </a:lnTo>
                  <a:lnTo>
                    <a:pt x="108940" y="10723"/>
                  </a:lnTo>
                  <a:lnTo>
                    <a:pt x="52672" y="18669"/>
                  </a:lnTo>
                  <a:lnTo>
                    <a:pt x="19896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11430" y="810694"/>
              <a:ext cx="178705" cy="715939"/>
            </a:xfrm>
            <a:custGeom>
              <a:avLst/>
              <a:gdLst/>
              <a:ahLst/>
              <a:cxnLst/>
              <a:rect l="0" t="0" r="0" b="0"/>
              <a:pathLst>
                <a:path w="178705" h="715939">
                  <a:moveTo>
                    <a:pt x="126062" y="0"/>
                  </a:moveTo>
                  <a:lnTo>
                    <a:pt x="99698" y="55045"/>
                  </a:lnTo>
                  <a:lnTo>
                    <a:pt x="73064" y="106453"/>
                  </a:lnTo>
                  <a:lnTo>
                    <a:pt x="45273" y="167257"/>
                  </a:lnTo>
                  <a:lnTo>
                    <a:pt x="29855" y="218273"/>
                  </a:lnTo>
                  <a:lnTo>
                    <a:pt x="14164" y="271103"/>
                  </a:lnTo>
                  <a:lnTo>
                    <a:pt x="2920" y="321573"/>
                  </a:lnTo>
                  <a:lnTo>
                    <a:pt x="668" y="373311"/>
                  </a:lnTo>
                  <a:lnTo>
                    <a:pt x="0" y="433095"/>
                  </a:lnTo>
                  <a:lnTo>
                    <a:pt x="2923" y="485903"/>
                  </a:lnTo>
                  <a:lnTo>
                    <a:pt x="19980" y="540777"/>
                  </a:lnTo>
                  <a:lnTo>
                    <a:pt x="45879" y="596677"/>
                  </a:lnTo>
                  <a:lnTo>
                    <a:pt x="67729" y="636407"/>
                  </a:lnTo>
                  <a:lnTo>
                    <a:pt x="116170" y="679613"/>
                  </a:lnTo>
                  <a:lnTo>
                    <a:pt x="178704" y="7159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69119" y="1210777"/>
              <a:ext cx="189514" cy="273742"/>
            </a:xfrm>
            <a:custGeom>
              <a:avLst/>
              <a:gdLst/>
              <a:ahLst/>
              <a:cxnLst/>
              <a:rect l="0" t="0" r="0" b="0"/>
              <a:pathLst>
                <a:path w="189514" h="273742">
                  <a:moveTo>
                    <a:pt x="189513" y="0"/>
                  </a:moveTo>
                  <a:lnTo>
                    <a:pt x="164297" y="19150"/>
                  </a:lnTo>
                  <a:lnTo>
                    <a:pt x="120855" y="78806"/>
                  </a:lnTo>
                  <a:lnTo>
                    <a:pt x="84429" y="139276"/>
                  </a:lnTo>
                  <a:lnTo>
                    <a:pt x="56192" y="193497"/>
                  </a:lnTo>
                  <a:lnTo>
                    <a:pt x="15848" y="24870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05948" y="1189720"/>
              <a:ext cx="305327" cy="326384"/>
            </a:xfrm>
            <a:custGeom>
              <a:avLst/>
              <a:gdLst/>
              <a:ahLst/>
              <a:cxnLst/>
              <a:rect l="0" t="0" r="0" b="0"/>
              <a:pathLst>
                <a:path w="305327" h="326384">
                  <a:moveTo>
                    <a:pt x="0" y="0"/>
                  </a:moveTo>
                  <a:lnTo>
                    <a:pt x="42692" y="26025"/>
                  </a:lnTo>
                  <a:lnTo>
                    <a:pt x="102068" y="75523"/>
                  </a:lnTo>
                  <a:lnTo>
                    <a:pt x="159768" y="138075"/>
                  </a:lnTo>
                  <a:lnTo>
                    <a:pt x="213592" y="195617"/>
                  </a:lnTo>
                  <a:lnTo>
                    <a:pt x="247692" y="246870"/>
                  </a:lnTo>
                  <a:lnTo>
                    <a:pt x="291158" y="309755"/>
                  </a:lnTo>
                  <a:lnTo>
                    <a:pt x="305326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42860" y="873865"/>
              <a:ext cx="251988" cy="694882"/>
            </a:xfrm>
            <a:custGeom>
              <a:avLst/>
              <a:gdLst/>
              <a:ahLst/>
              <a:cxnLst/>
              <a:rect l="0" t="0" r="0" b="0"/>
              <a:pathLst>
                <a:path w="251988" h="694882">
                  <a:moveTo>
                    <a:pt x="0" y="0"/>
                  </a:moveTo>
                  <a:lnTo>
                    <a:pt x="54114" y="48901"/>
                  </a:lnTo>
                  <a:lnTo>
                    <a:pt x="104309" y="110858"/>
                  </a:lnTo>
                  <a:lnTo>
                    <a:pt x="154545" y="171080"/>
                  </a:lnTo>
                  <a:lnTo>
                    <a:pt x="170573" y="197699"/>
                  </a:lnTo>
                  <a:lnTo>
                    <a:pt x="187021" y="223524"/>
                  </a:lnTo>
                  <a:lnTo>
                    <a:pt x="214237" y="274870"/>
                  </a:lnTo>
                  <a:lnTo>
                    <a:pt x="232063" y="324248"/>
                  </a:lnTo>
                  <a:lnTo>
                    <a:pt x="244754" y="375923"/>
                  </a:lnTo>
                  <a:lnTo>
                    <a:pt x="250334" y="428279"/>
                  </a:lnTo>
                  <a:lnTo>
                    <a:pt x="251987" y="480837"/>
                  </a:lnTo>
                  <a:lnTo>
                    <a:pt x="241299" y="533454"/>
                  </a:lnTo>
                  <a:lnTo>
                    <a:pt x="216726" y="595230"/>
                  </a:lnTo>
                  <a:lnTo>
                    <a:pt x="182380" y="655444"/>
                  </a:lnTo>
                  <a:lnTo>
                    <a:pt x="157927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64041" y="1116020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93255" y="3120"/>
                  </a:lnTo>
                  <a:lnTo>
                    <a:pt x="33944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95626" y="1221305"/>
              <a:ext cx="126344" cy="21058"/>
            </a:xfrm>
            <a:custGeom>
              <a:avLst/>
              <a:gdLst/>
              <a:ahLst/>
              <a:cxnLst/>
              <a:rect l="0" t="0" r="0" b="0"/>
              <a:pathLst>
                <a:path w="126344" h="21058">
                  <a:moveTo>
                    <a:pt x="126343" y="0"/>
                  </a:moveTo>
                  <a:lnTo>
                    <a:pt x="73315" y="14654"/>
                  </a:lnTo>
                  <a:lnTo>
                    <a:pt x="1369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48352" y="875374"/>
              <a:ext cx="427460" cy="593615"/>
            </a:xfrm>
            <a:custGeom>
              <a:avLst/>
              <a:gdLst/>
              <a:ahLst/>
              <a:cxnLst/>
              <a:rect l="0" t="0" r="0" b="0"/>
              <a:pathLst>
                <a:path w="427460" h="593615">
                  <a:moveTo>
                    <a:pt x="0" y="93247"/>
                  </a:moveTo>
                  <a:lnTo>
                    <a:pt x="9575" y="69201"/>
                  </a:lnTo>
                  <a:lnTo>
                    <a:pt x="20243" y="54874"/>
                  </a:lnTo>
                  <a:lnTo>
                    <a:pt x="61797" y="27782"/>
                  </a:lnTo>
                  <a:lnTo>
                    <a:pt x="121222" y="6132"/>
                  </a:lnTo>
                  <a:lnTo>
                    <a:pt x="175850" y="0"/>
                  </a:lnTo>
                  <a:lnTo>
                    <a:pt x="216530" y="1278"/>
                  </a:lnTo>
                  <a:lnTo>
                    <a:pt x="240125" y="9868"/>
                  </a:lnTo>
                  <a:lnTo>
                    <a:pt x="273139" y="33447"/>
                  </a:lnTo>
                  <a:lnTo>
                    <a:pt x="285172" y="55751"/>
                  </a:lnTo>
                  <a:lnTo>
                    <a:pt x="289350" y="81262"/>
                  </a:lnTo>
                  <a:lnTo>
                    <a:pt x="283955" y="120762"/>
                  </a:lnTo>
                  <a:lnTo>
                    <a:pt x="268059" y="154042"/>
                  </a:lnTo>
                  <a:lnTo>
                    <a:pt x="213995" y="215850"/>
                  </a:lnTo>
                  <a:lnTo>
                    <a:pt x="177581" y="242941"/>
                  </a:lnTo>
                  <a:lnTo>
                    <a:pt x="126157" y="264591"/>
                  </a:lnTo>
                  <a:lnTo>
                    <a:pt x="121539" y="263628"/>
                  </a:lnTo>
                  <a:lnTo>
                    <a:pt x="120801" y="259477"/>
                  </a:lnTo>
                  <a:lnTo>
                    <a:pt x="122648" y="253200"/>
                  </a:lnTo>
                  <a:lnTo>
                    <a:pt x="127389" y="247846"/>
                  </a:lnTo>
                  <a:lnTo>
                    <a:pt x="142015" y="238777"/>
                  </a:lnTo>
                  <a:lnTo>
                    <a:pt x="175569" y="232683"/>
                  </a:lnTo>
                  <a:lnTo>
                    <a:pt x="236065" y="239030"/>
                  </a:lnTo>
                  <a:lnTo>
                    <a:pt x="294288" y="254668"/>
                  </a:lnTo>
                  <a:lnTo>
                    <a:pt x="350849" y="279941"/>
                  </a:lnTo>
                  <a:lnTo>
                    <a:pt x="381856" y="306101"/>
                  </a:lnTo>
                  <a:lnTo>
                    <a:pt x="412124" y="354788"/>
                  </a:lnTo>
                  <a:lnTo>
                    <a:pt x="425358" y="396779"/>
                  </a:lnTo>
                  <a:lnTo>
                    <a:pt x="427459" y="444575"/>
                  </a:lnTo>
                  <a:lnTo>
                    <a:pt x="419659" y="474391"/>
                  </a:lnTo>
                  <a:lnTo>
                    <a:pt x="396525" y="511895"/>
                  </a:lnTo>
                  <a:lnTo>
                    <a:pt x="348860" y="547603"/>
                  </a:lnTo>
                  <a:lnTo>
                    <a:pt x="291265" y="577187"/>
                  </a:lnTo>
                  <a:lnTo>
                    <a:pt x="244228" y="592266"/>
                  </a:lnTo>
                  <a:lnTo>
                    <a:pt x="200655" y="593614"/>
                  </a:lnTo>
                  <a:lnTo>
                    <a:pt x="173408" y="588204"/>
                  </a:lnTo>
                  <a:lnTo>
                    <a:pt x="130440" y="571905"/>
                  </a:lnTo>
                  <a:lnTo>
                    <a:pt x="105285" y="5670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337948" y="1210777"/>
              <a:ext cx="189514" cy="252685"/>
            </a:xfrm>
            <a:custGeom>
              <a:avLst/>
              <a:gdLst/>
              <a:ahLst/>
              <a:cxnLst/>
              <a:rect l="0" t="0" r="0" b="0"/>
              <a:pathLst>
                <a:path w="189514" h="252685">
                  <a:moveTo>
                    <a:pt x="189513" y="0"/>
                  </a:moveTo>
                  <a:lnTo>
                    <a:pt x="145191" y="55044"/>
                  </a:lnTo>
                  <a:lnTo>
                    <a:pt x="104849" y="106453"/>
                  </a:lnTo>
                  <a:lnTo>
                    <a:pt x="60991" y="167223"/>
                  </a:lnTo>
                  <a:lnTo>
                    <a:pt x="18834" y="22917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06362" y="1210777"/>
              <a:ext cx="210572" cy="263213"/>
            </a:xfrm>
            <a:custGeom>
              <a:avLst/>
              <a:gdLst/>
              <a:ahLst/>
              <a:cxnLst/>
              <a:rect l="0" t="0" r="0" b="0"/>
              <a:pathLst>
                <a:path w="210572" h="263213">
                  <a:moveTo>
                    <a:pt x="0" y="0"/>
                  </a:moveTo>
                  <a:lnTo>
                    <a:pt x="26026" y="42691"/>
                  </a:lnTo>
                  <a:lnTo>
                    <a:pt x="76331" y="100122"/>
                  </a:lnTo>
                  <a:lnTo>
                    <a:pt x="116334" y="151968"/>
                  </a:lnTo>
                  <a:lnTo>
                    <a:pt x="165405" y="209785"/>
                  </a:lnTo>
                  <a:lnTo>
                    <a:pt x="210571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06528" y="1179191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7959" y="163835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11772" y="1263419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67878" y="3120"/>
                  </a:lnTo>
                  <a:lnTo>
                    <a:pt x="108502" y="10723"/>
                  </a:lnTo>
                  <a:lnTo>
                    <a:pt x="47477" y="1946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780352" y="905230"/>
              <a:ext cx="433935" cy="610874"/>
            </a:xfrm>
            <a:custGeom>
              <a:avLst/>
              <a:gdLst/>
              <a:ahLst/>
              <a:cxnLst/>
              <a:rect l="0" t="0" r="0" b="0"/>
              <a:pathLst>
                <a:path w="433935" h="610874">
                  <a:moveTo>
                    <a:pt x="0" y="63391"/>
                  </a:moveTo>
                  <a:lnTo>
                    <a:pt x="48931" y="63391"/>
                  </a:lnTo>
                  <a:lnTo>
                    <a:pt x="108061" y="63391"/>
                  </a:lnTo>
                  <a:lnTo>
                    <a:pt x="164802" y="62221"/>
                  </a:lnTo>
                  <a:lnTo>
                    <a:pt x="224190" y="51938"/>
                  </a:lnTo>
                  <a:lnTo>
                    <a:pt x="274656" y="42060"/>
                  </a:lnTo>
                  <a:lnTo>
                    <a:pt x="323535" y="31725"/>
                  </a:lnTo>
                  <a:lnTo>
                    <a:pt x="381973" y="17752"/>
                  </a:lnTo>
                  <a:lnTo>
                    <a:pt x="431558" y="0"/>
                  </a:lnTo>
                  <a:lnTo>
                    <a:pt x="433934" y="1244"/>
                  </a:lnTo>
                  <a:lnTo>
                    <a:pt x="420937" y="31228"/>
                  </a:lnTo>
                  <a:lnTo>
                    <a:pt x="376621" y="91450"/>
                  </a:lnTo>
                  <a:lnTo>
                    <a:pt x="338777" y="143630"/>
                  </a:lnTo>
                  <a:lnTo>
                    <a:pt x="307926" y="199736"/>
                  </a:lnTo>
                  <a:lnTo>
                    <a:pt x="281954" y="252835"/>
                  </a:lnTo>
                  <a:lnTo>
                    <a:pt x="255736" y="306183"/>
                  </a:lnTo>
                  <a:lnTo>
                    <a:pt x="232492" y="367415"/>
                  </a:lnTo>
                  <a:lnTo>
                    <a:pt x="213024" y="421189"/>
                  </a:lnTo>
                  <a:lnTo>
                    <a:pt x="187482" y="473980"/>
                  </a:lnTo>
                  <a:lnTo>
                    <a:pt x="165022" y="524518"/>
                  </a:lnTo>
                  <a:lnTo>
                    <a:pt x="138772" y="587918"/>
                  </a:lnTo>
                  <a:lnTo>
                    <a:pt x="128747" y="600671"/>
                  </a:lnTo>
                  <a:lnTo>
                    <a:pt x="115813" y="6108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137358" y="77357"/>
            <a:ext cx="5305857" cy="1091307"/>
            <a:chOff x="2137358" y="77357"/>
            <a:chExt cx="5305857" cy="1091307"/>
          </a:xfrm>
        </p:grpSpPr>
        <p:sp>
          <p:nvSpPr>
            <p:cNvPr id="17" name="Freeform 16"/>
            <p:cNvSpPr/>
            <p:nvPr/>
          </p:nvSpPr>
          <p:spPr>
            <a:xfrm>
              <a:off x="2137358" y="568538"/>
              <a:ext cx="5305857" cy="600126"/>
            </a:xfrm>
            <a:custGeom>
              <a:avLst/>
              <a:gdLst/>
              <a:ahLst/>
              <a:cxnLst/>
              <a:rect l="0" t="0" r="0" b="0"/>
              <a:pathLst>
                <a:path w="5305857" h="600126">
                  <a:moveTo>
                    <a:pt x="5295761" y="336912"/>
                  </a:moveTo>
                  <a:lnTo>
                    <a:pt x="5304094" y="299434"/>
                  </a:lnTo>
                  <a:lnTo>
                    <a:pt x="5305856" y="248011"/>
                  </a:lnTo>
                  <a:lnTo>
                    <a:pt x="5300572" y="212305"/>
                  </a:lnTo>
                  <a:lnTo>
                    <a:pt x="5295459" y="203538"/>
                  </a:lnTo>
                  <a:lnTo>
                    <a:pt x="5280419" y="190677"/>
                  </a:lnTo>
                  <a:lnTo>
                    <a:pt x="5258916" y="184182"/>
                  </a:lnTo>
                  <a:lnTo>
                    <a:pt x="5206985" y="180011"/>
                  </a:lnTo>
                  <a:lnTo>
                    <a:pt x="5151666" y="179188"/>
                  </a:lnTo>
                  <a:lnTo>
                    <a:pt x="5098798" y="175905"/>
                  </a:lnTo>
                  <a:lnTo>
                    <a:pt x="5043035" y="169928"/>
                  </a:lnTo>
                  <a:lnTo>
                    <a:pt x="4982930" y="167577"/>
                  </a:lnTo>
                  <a:lnTo>
                    <a:pt x="4934269" y="161307"/>
                  </a:lnTo>
                  <a:lnTo>
                    <a:pt x="4872193" y="158595"/>
                  </a:lnTo>
                  <a:lnTo>
                    <a:pt x="4815130" y="152471"/>
                  </a:lnTo>
                  <a:lnTo>
                    <a:pt x="4752082" y="147231"/>
                  </a:lnTo>
                  <a:lnTo>
                    <a:pt x="4693644" y="140461"/>
                  </a:lnTo>
                  <a:lnTo>
                    <a:pt x="4631876" y="137935"/>
                  </a:lnTo>
                  <a:lnTo>
                    <a:pt x="4572629" y="136016"/>
                  </a:lnTo>
                  <a:lnTo>
                    <a:pt x="4510032" y="125480"/>
                  </a:lnTo>
                  <a:lnTo>
                    <a:pt x="4451520" y="115558"/>
                  </a:lnTo>
                  <a:lnTo>
                    <a:pt x="4395968" y="108329"/>
                  </a:lnTo>
                  <a:lnTo>
                    <a:pt x="4340865" y="100297"/>
                  </a:lnTo>
                  <a:lnTo>
                    <a:pt x="4288950" y="94681"/>
                  </a:lnTo>
                  <a:lnTo>
                    <a:pt x="4231209" y="83520"/>
                  </a:lnTo>
                  <a:lnTo>
                    <a:pt x="4188577" y="76895"/>
                  </a:lnTo>
                  <a:lnTo>
                    <a:pt x="4142333" y="70051"/>
                  </a:lnTo>
                  <a:lnTo>
                    <a:pt x="4094485" y="63109"/>
                  </a:lnTo>
                  <a:lnTo>
                    <a:pt x="4045923" y="56125"/>
                  </a:lnTo>
                  <a:lnTo>
                    <a:pt x="3997044" y="49121"/>
                  </a:lnTo>
                  <a:lnTo>
                    <a:pt x="3948024" y="42109"/>
                  </a:lnTo>
                  <a:lnTo>
                    <a:pt x="3902450" y="36263"/>
                  </a:lnTo>
                  <a:lnTo>
                    <a:pt x="3846976" y="31802"/>
                  </a:lnTo>
                  <a:lnTo>
                    <a:pt x="3783746" y="24761"/>
                  </a:lnTo>
                  <a:lnTo>
                    <a:pt x="3730307" y="22155"/>
                  </a:lnTo>
                  <a:lnTo>
                    <a:pt x="3667679" y="21383"/>
                  </a:lnTo>
                  <a:lnTo>
                    <a:pt x="3617927" y="21154"/>
                  </a:lnTo>
                  <a:lnTo>
                    <a:pt x="3570040" y="19916"/>
                  </a:lnTo>
                  <a:lnTo>
                    <a:pt x="3509058" y="13830"/>
                  </a:lnTo>
                  <a:lnTo>
                    <a:pt x="3456285" y="11507"/>
                  </a:lnTo>
                  <a:lnTo>
                    <a:pt x="3393855" y="10819"/>
                  </a:lnTo>
                  <a:lnTo>
                    <a:pt x="3344161" y="10615"/>
                  </a:lnTo>
                  <a:lnTo>
                    <a:pt x="3285448" y="10546"/>
                  </a:lnTo>
                  <a:lnTo>
                    <a:pt x="3228790" y="10532"/>
                  </a:lnTo>
                  <a:lnTo>
                    <a:pt x="3172538" y="9360"/>
                  </a:lnTo>
                  <a:lnTo>
                    <a:pt x="3116367" y="2196"/>
                  </a:lnTo>
                  <a:lnTo>
                    <a:pt x="3060211" y="434"/>
                  </a:lnTo>
                  <a:lnTo>
                    <a:pt x="3004058" y="86"/>
                  </a:lnTo>
                  <a:lnTo>
                    <a:pt x="2947906" y="17"/>
                  </a:lnTo>
                  <a:lnTo>
                    <a:pt x="2886165" y="4"/>
                  </a:lnTo>
                  <a:lnTo>
                    <a:pt x="2826049" y="1"/>
                  </a:lnTo>
                  <a:lnTo>
                    <a:pt x="2765995" y="1"/>
                  </a:lnTo>
                  <a:lnTo>
                    <a:pt x="2703743" y="0"/>
                  </a:lnTo>
                  <a:lnTo>
                    <a:pt x="2645216" y="0"/>
                  </a:lnTo>
                  <a:lnTo>
                    <a:pt x="2596827" y="0"/>
                  </a:lnTo>
                  <a:lnTo>
                    <a:pt x="2537962" y="0"/>
                  </a:lnTo>
                  <a:lnTo>
                    <a:pt x="2475685" y="0"/>
                  </a:lnTo>
                  <a:lnTo>
                    <a:pt x="2414294" y="0"/>
                  </a:lnTo>
                  <a:lnTo>
                    <a:pt x="2365409" y="0"/>
                  </a:lnTo>
                  <a:lnTo>
                    <a:pt x="2303257" y="0"/>
                  </a:lnTo>
                  <a:lnTo>
                    <a:pt x="2249191" y="0"/>
                  </a:lnTo>
                  <a:lnTo>
                    <a:pt x="2191838" y="0"/>
                  </a:lnTo>
                  <a:lnTo>
                    <a:pt x="2140919" y="3120"/>
                  </a:lnTo>
                  <a:lnTo>
                    <a:pt x="2093076" y="8334"/>
                  </a:lnTo>
                  <a:lnTo>
                    <a:pt x="2041856" y="9878"/>
                  </a:lnTo>
                  <a:lnTo>
                    <a:pt x="1989635" y="10336"/>
                  </a:lnTo>
                  <a:lnTo>
                    <a:pt x="1940237" y="13591"/>
                  </a:lnTo>
                  <a:lnTo>
                    <a:pt x="1892846" y="18845"/>
                  </a:lnTo>
                  <a:lnTo>
                    <a:pt x="1841759" y="20402"/>
                  </a:lnTo>
                  <a:lnTo>
                    <a:pt x="1792697" y="20863"/>
                  </a:lnTo>
                  <a:lnTo>
                    <a:pt x="1742285" y="21000"/>
                  </a:lnTo>
                  <a:lnTo>
                    <a:pt x="1686014" y="24160"/>
                  </a:lnTo>
                  <a:lnTo>
                    <a:pt x="1635416" y="29386"/>
                  </a:lnTo>
                  <a:lnTo>
                    <a:pt x="1587668" y="30934"/>
                  </a:lnTo>
                  <a:lnTo>
                    <a:pt x="1536477" y="34512"/>
                  </a:lnTo>
                  <a:lnTo>
                    <a:pt x="1484264" y="39862"/>
                  </a:lnTo>
                  <a:lnTo>
                    <a:pt x="1434868" y="41447"/>
                  </a:lnTo>
                  <a:lnTo>
                    <a:pt x="1387477" y="45036"/>
                  </a:lnTo>
                  <a:lnTo>
                    <a:pt x="1336391" y="50389"/>
                  </a:lnTo>
                  <a:lnTo>
                    <a:pt x="1284209" y="51975"/>
                  </a:lnTo>
                  <a:lnTo>
                    <a:pt x="1234823" y="55565"/>
                  </a:lnTo>
                  <a:lnTo>
                    <a:pt x="1184315" y="64037"/>
                  </a:lnTo>
                  <a:lnTo>
                    <a:pt x="1131135" y="70837"/>
                  </a:lnTo>
                  <a:lnTo>
                    <a:pt x="1082623" y="75971"/>
                  </a:lnTo>
                  <a:lnTo>
                    <a:pt x="1031204" y="81782"/>
                  </a:lnTo>
                  <a:lnTo>
                    <a:pt x="982044" y="83503"/>
                  </a:lnTo>
                  <a:lnTo>
                    <a:pt x="934722" y="87133"/>
                  </a:lnTo>
                  <a:lnTo>
                    <a:pt x="883656" y="92498"/>
                  </a:lnTo>
                  <a:lnTo>
                    <a:pt x="831481" y="97207"/>
                  </a:lnTo>
                  <a:lnTo>
                    <a:pt x="782097" y="102892"/>
                  </a:lnTo>
                  <a:lnTo>
                    <a:pt x="734709" y="107696"/>
                  </a:lnTo>
                  <a:lnTo>
                    <a:pt x="683623" y="113409"/>
                  </a:lnTo>
                  <a:lnTo>
                    <a:pt x="631442" y="118221"/>
                  </a:lnTo>
                  <a:lnTo>
                    <a:pt x="578936" y="123936"/>
                  </a:lnTo>
                  <a:lnTo>
                    <a:pt x="529454" y="125629"/>
                  </a:lnTo>
                  <a:lnTo>
                    <a:pt x="482037" y="129251"/>
                  </a:lnTo>
                  <a:lnTo>
                    <a:pt x="424791" y="140955"/>
                  </a:lnTo>
                  <a:lnTo>
                    <a:pt x="364047" y="147296"/>
                  </a:lnTo>
                  <a:lnTo>
                    <a:pt x="308895" y="158601"/>
                  </a:lnTo>
                  <a:lnTo>
                    <a:pt x="258269" y="166510"/>
                  </a:lnTo>
                  <a:lnTo>
                    <a:pt x="204379" y="176477"/>
                  </a:lnTo>
                  <a:lnTo>
                    <a:pt x="149366" y="192831"/>
                  </a:lnTo>
                  <a:lnTo>
                    <a:pt x="98407" y="211553"/>
                  </a:lnTo>
                  <a:lnTo>
                    <a:pt x="70602" y="226215"/>
                  </a:lnTo>
                  <a:lnTo>
                    <a:pt x="41794" y="255370"/>
                  </a:lnTo>
                  <a:lnTo>
                    <a:pt x="19611" y="294294"/>
                  </a:lnTo>
                  <a:lnTo>
                    <a:pt x="6279" y="343522"/>
                  </a:lnTo>
                  <a:lnTo>
                    <a:pt x="1809" y="399702"/>
                  </a:lnTo>
                  <a:lnTo>
                    <a:pt x="298" y="461793"/>
                  </a:lnTo>
                  <a:lnTo>
                    <a:pt x="0" y="519118"/>
                  </a:lnTo>
                  <a:lnTo>
                    <a:pt x="8269" y="574986"/>
                  </a:lnTo>
                  <a:lnTo>
                    <a:pt x="10455" y="6001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21969" y="452725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21057" y="136870"/>
                  </a:moveTo>
                  <a:lnTo>
                    <a:pt x="4268" y="81826"/>
                  </a:lnTo>
                  <a:lnTo>
                    <a:pt x="843" y="335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44954" y="126341"/>
              <a:ext cx="197824" cy="326981"/>
            </a:xfrm>
            <a:custGeom>
              <a:avLst/>
              <a:gdLst/>
              <a:ahLst/>
              <a:cxnLst/>
              <a:rect l="0" t="0" r="0" b="0"/>
              <a:pathLst>
                <a:path w="197824" h="326981">
                  <a:moveTo>
                    <a:pt x="18838" y="115814"/>
                  </a:moveTo>
                  <a:lnTo>
                    <a:pt x="21178" y="157841"/>
                  </a:lnTo>
                  <a:lnTo>
                    <a:pt x="35649" y="205605"/>
                  </a:lnTo>
                  <a:lnTo>
                    <a:pt x="53585" y="255633"/>
                  </a:lnTo>
                  <a:lnTo>
                    <a:pt x="73838" y="311932"/>
                  </a:lnTo>
                  <a:lnTo>
                    <a:pt x="81887" y="326980"/>
                  </a:lnTo>
                  <a:lnTo>
                    <a:pt x="52509" y="269527"/>
                  </a:lnTo>
                  <a:lnTo>
                    <a:pt x="31209" y="216757"/>
                  </a:lnTo>
                  <a:lnTo>
                    <a:pt x="9015" y="158743"/>
                  </a:lnTo>
                  <a:lnTo>
                    <a:pt x="1110" y="123464"/>
                  </a:lnTo>
                  <a:lnTo>
                    <a:pt x="0" y="110386"/>
                  </a:lnTo>
                  <a:lnTo>
                    <a:pt x="8126" y="86495"/>
                  </a:lnTo>
                  <a:lnTo>
                    <a:pt x="36350" y="48151"/>
                  </a:lnTo>
                  <a:lnTo>
                    <a:pt x="68611" y="25316"/>
                  </a:lnTo>
                  <a:lnTo>
                    <a:pt x="107805" y="9321"/>
                  </a:lnTo>
                  <a:lnTo>
                    <a:pt x="170689" y="1228"/>
                  </a:lnTo>
                  <a:lnTo>
                    <a:pt x="1978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05906" y="315854"/>
              <a:ext cx="115815" cy="52644"/>
            </a:xfrm>
            <a:custGeom>
              <a:avLst/>
              <a:gdLst/>
              <a:ahLst/>
              <a:cxnLst/>
              <a:rect l="0" t="0" r="0" b="0"/>
              <a:pathLst>
                <a:path w="115815" h="52644">
                  <a:moveTo>
                    <a:pt x="115814" y="0"/>
                  </a:moveTo>
                  <a:lnTo>
                    <a:pt x="89428" y="15642"/>
                  </a:lnTo>
                  <a:lnTo>
                    <a:pt x="32502" y="4043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95419" y="315854"/>
              <a:ext cx="134407" cy="153035"/>
            </a:xfrm>
            <a:custGeom>
              <a:avLst/>
              <a:gdLst/>
              <a:ahLst/>
              <a:cxnLst/>
              <a:rect l="0" t="0" r="0" b="0"/>
              <a:pathLst>
                <a:path w="134407" h="153035">
                  <a:moveTo>
                    <a:pt x="0" y="21057"/>
                  </a:moveTo>
                  <a:lnTo>
                    <a:pt x="0" y="79674"/>
                  </a:lnTo>
                  <a:lnTo>
                    <a:pt x="11179" y="114465"/>
                  </a:lnTo>
                  <a:lnTo>
                    <a:pt x="29309" y="141410"/>
                  </a:lnTo>
                  <a:lnTo>
                    <a:pt x="48901" y="150587"/>
                  </a:lnTo>
                  <a:lnTo>
                    <a:pt x="60677" y="153034"/>
                  </a:lnTo>
                  <a:lnTo>
                    <a:pt x="83120" y="149514"/>
                  </a:lnTo>
                  <a:lnTo>
                    <a:pt x="94018" y="145299"/>
                  </a:lnTo>
                  <a:lnTo>
                    <a:pt x="109246" y="131258"/>
                  </a:lnTo>
                  <a:lnTo>
                    <a:pt x="128554" y="93648"/>
                  </a:lnTo>
                  <a:lnTo>
                    <a:pt x="134406" y="5725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84932" y="328383"/>
              <a:ext cx="168457" cy="113814"/>
            </a:xfrm>
            <a:custGeom>
              <a:avLst/>
              <a:gdLst/>
              <a:ahLst/>
              <a:cxnLst/>
              <a:rect l="0" t="0" r="0" b="0"/>
              <a:pathLst>
                <a:path w="168457" h="113814">
                  <a:moveTo>
                    <a:pt x="0" y="29585"/>
                  </a:moveTo>
                  <a:lnTo>
                    <a:pt x="19128" y="83460"/>
                  </a:lnTo>
                  <a:lnTo>
                    <a:pt x="33094" y="107160"/>
                  </a:lnTo>
                  <a:lnTo>
                    <a:pt x="33761" y="105868"/>
                  </a:lnTo>
                  <a:lnTo>
                    <a:pt x="30213" y="93904"/>
                  </a:lnTo>
                  <a:lnTo>
                    <a:pt x="18571" y="62031"/>
                  </a:lnTo>
                  <a:lnTo>
                    <a:pt x="19172" y="40496"/>
                  </a:lnTo>
                  <a:lnTo>
                    <a:pt x="31677" y="8642"/>
                  </a:lnTo>
                  <a:lnTo>
                    <a:pt x="38666" y="2755"/>
                  </a:lnTo>
                  <a:lnTo>
                    <a:pt x="46834" y="0"/>
                  </a:lnTo>
                  <a:lnTo>
                    <a:pt x="65269" y="59"/>
                  </a:lnTo>
                  <a:lnTo>
                    <a:pt x="85160" y="3984"/>
                  </a:lnTo>
                  <a:lnTo>
                    <a:pt x="110501" y="18360"/>
                  </a:lnTo>
                  <a:lnTo>
                    <a:pt x="132827" y="37438"/>
                  </a:lnTo>
                  <a:lnTo>
                    <a:pt x="148671" y="63498"/>
                  </a:lnTo>
                  <a:lnTo>
                    <a:pt x="168456" y="113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09062" y="292025"/>
              <a:ext cx="165426" cy="141871"/>
            </a:xfrm>
            <a:custGeom>
              <a:avLst/>
              <a:gdLst/>
              <a:ahLst/>
              <a:cxnLst/>
              <a:rect l="0" t="0" r="0" b="0"/>
              <a:pathLst>
                <a:path w="165426" h="141871">
                  <a:moveTo>
                    <a:pt x="81197" y="13301"/>
                  </a:moveTo>
                  <a:lnTo>
                    <a:pt x="70018" y="2123"/>
                  </a:lnTo>
                  <a:lnTo>
                    <a:pt x="63216" y="0"/>
                  </a:lnTo>
                  <a:lnTo>
                    <a:pt x="46299" y="760"/>
                  </a:lnTo>
                  <a:lnTo>
                    <a:pt x="30202" y="8117"/>
                  </a:lnTo>
                  <a:lnTo>
                    <a:pt x="22634" y="13355"/>
                  </a:lnTo>
                  <a:lnTo>
                    <a:pt x="11105" y="31652"/>
                  </a:lnTo>
                  <a:lnTo>
                    <a:pt x="3252" y="55382"/>
                  </a:lnTo>
                  <a:lnTo>
                    <a:pt x="0" y="93880"/>
                  </a:lnTo>
                  <a:lnTo>
                    <a:pt x="3385" y="116964"/>
                  </a:lnTo>
                  <a:lnTo>
                    <a:pt x="8265" y="125693"/>
                  </a:lnTo>
                  <a:lnTo>
                    <a:pt x="23047" y="138512"/>
                  </a:lnTo>
                  <a:lnTo>
                    <a:pt x="47553" y="141870"/>
                  </a:lnTo>
                  <a:lnTo>
                    <a:pt x="99767" y="134494"/>
                  </a:lnTo>
                  <a:lnTo>
                    <a:pt x="148330" y="113156"/>
                  </a:lnTo>
                  <a:lnTo>
                    <a:pt x="165425" y="108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53126" y="115813"/>
              <a:ext cx="68761" cy="336913"/>
            </a:xfrm>
            <a:custGeom>
              <a:avLst/>
              <a:gdLst/>
              <a:ahLst/>
              <a:cxnLst/>
              <a:rect l="0" t="0" r="0" b="0"/>
              <a:pathLst>
                <a:path w="68761" h="336913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308" y="97655"/>
                  </a:lnTo>
                  <a:lnTo>
                    <a:pt x="23344" y="147868"/>
                  </a:lnTo>
                  <a:lnTo>
                    <a:pt x="40711" y="209245"/>
                  </a:lnTo>
                  <a:lnTo>
                    <a:pt x="54727" y="266894"/>
                  </a:lnTo>
                  <a:lnTo>
                    <a:pt x="65641" y="311383"/>
                  </a:lnTo>
                  <a:lnTo>
                    <a:pt x="6876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16601" y="231626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9525" y="11453"/>
                  </a:lnTo>
                  <a:lnTo>
                    <a:pt x="65984" y="24750"/>
                  </a:lnTo>
                  <a:lnTo>
                    <a:pt x="17138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37699" y="305326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89" y="58617"/>
                  </a:lnTo>
                  <a:lnTo>
                    <a:pt x="18212" y="10897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58756" y="21056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20788" y="273740"/>
              <a:ext cx="138559" cy="154598"/>
            </a:xfrm>
            <a:custGeom>
              <a:avLst/>
              <a:gdLst/>
              <a:ahLst/>
              <a:cxnLst/>
              <a:rect l="0" t="0" r="0" b="0"/>
              <a:pathLst>
                <a:path w="138559" h="154598">
                  <a:moveTo>
                    <a:pt x="64310" y="0"/>
                  </a:moveTo>
                  <a:lnTo>
                    <a:pt x="25937" y="29309"/>
                  </a:lnTo>
                  <a:lnTo>
                    <a:pt x="4717" y="60677"/>
                  </a:lnTo>
                  <a:lnTo>
                    <a:pt x="0" y="83120"/>
                  </a:lnTo>
                  <a:lnTo>
                    <a:pt x="2972" y="104793"/>
                  </a:lnTo>
                  <a:lnTo>
                    <a:pt x="12093" y="126123"/>
                  </a:lnTo>
                  <a:lnTo>
                    <a:pt x="27064" y="141063"/>
                  </a:lnTo>
                  <a:lnTo>
                    <a:pt x="35970" y="146685"/>
                  </a:lnTo>
                  <a:lnTo>
                    <a:pt x="76450" y="154597"/>
                  </a:lnTo>
                  <a:lnTo>
                    <a:pt x="99341" y="150208"/>
                  </a:lnTo>
                  <a:lnTo>
                    <a:pt x="108721" y="145762"/>
                  </a:lnTo>
                  <a:lnTo>
                    <a:pt x="125382" y="128344"/>
                  </a:lnTo>
                  <a:lnTo>
                    <a:pt x="133101" y="117149"/>
                  </a:lnTo>
                  <a:lnTo>
                    <a:pt x="138558" y="95350"/>
                  </a:lnTo>
                  <a:lnTo>
                    <a:pt x="135914" y="73964"/>
                  </a:lnTo>
                  <a:lnTo>
                    <a:pt x="116953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90383" y="275074"/>
              <a:ext cx="193442" cy="114481"/>
            </a:xfrm>
            <a:custGeom>
              <a:avLst/>
              <a:gdLst/>
              <a:ahLst/>
              <a:cxnLst/>
              <a:rect l="0" t="0" r="0" b="0"/>
              <a:pathLst>
                <a:path w="193442" h="114481">
                  <a:moveTo>
                    <a:pt x="0" y="19723"/>
                  </a:moveTo>
                  <a:lnTo>
                    <a:pt x="34747" y="56810"/>
                  </a:lnTo>
                  <a:lnTo>
                    <a:pt x="56983" y="107944"/>
                  </a:lnTo>
                  <a:lnTo>
                    <a:pt x="53445" y="73672"/>
                  </a:lnTo>
                  <a:lnTo>
                    <a:pt x="58470" y="41167"/>
                  </a:lnTo>
                  <a:lnTo>
                    <a:pt x="72956" y="9310"/>
                  </a:lnTo>
                  <a:lnTo>
                    <a:pt x="81393" y="3422"/>
                  </a:lnTo>
                  <a:lnTo>
                    <a:pt x="103245" y="0"/>
                  </a:lnTo>
                  <a:lnTo>
                    <a:pt x="125435" y="5498"/>
                  </a:lnTo>
                  <a:lnTo>
                    <a:pt x="154539" y="21748"/>
                  </a:lnTo>
                  <a:lnTo>
                    <a:pt x="169290" y="35831"/>
                  </a:lnTo>
                  <a:lnTo>
                    <a:pt x="192208" y="83629"/>
                  </a:lnTo>
                  <a:lnTo>
                    <a:pt x="193441" y="98039"/>
                  </a:lnTo>
                  <a:lnTo>
                    <a:pt x="189513" y="1144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40060" y="115813"/>
              <a:ext cx="26934" cy="305327"/>
            </a:xfrm>
            <a:custGeom>
              <a:avLst/>
              <a:gdLst/>
              <a:ahLst/>
              <a:cxnLst/>
              <a:rect l="0" t="0" r="0" b="0"/>
              <a:pathLst>
                <a:path w="26934" h="305327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8" y="144851"/>
                  </a:lnTo>
                  <a:lnTo>
                    <a:pt x="16475" y="205864"/>
                  </a:lnTo>
                  <a:lnTo>
                    <a:pt x="26493" y="262976"/>
                  </a:lnTo>
                  <a:lnTo>
                    <a:pt x="26933" y="286504"/>
                  </a:lnTo>
                  <a:lnTo>
                    <a:pt x="25412" y="292778"/>
                  </a:lnTo>
                  <a:lnTo>
                    <a:pt x="18862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22052" y="77357"/>
              <a:ext cx="258233" cy="270084"/>
            </a:xfrm>
            <a:custGeom>
              <a:avLst/>
              <a:gdLst/>
              <a:ahLst/>
              <a:cxnLst/>
              <a:rect l="0" t="0" r="0" b="0"/>
              <a:pathLst>
                <a:path w="258233" h="270084">
                  <a:moveTo>
                    <a:pt x="0" y="80570"/>
                  </a:moveTo>
                  <a:lnTo>
                    <a:pt x="17980" y="56523"/>
                  </a:lnTo>
                  <a:lnTo>
                    <a:pt x="44321" y="36270"/>
                  </a:lnTo>
                  <a:lnTo>
                    <a:pt x="107818" y="4739"/>
                  </a:lnTo>
                  <a:lnTo>
                    <a:pt x="152569" y="0"/>
                  </a:lnTo>
                  <a:lnTo>
                    <a:pt x="194814" y="6654"/>
                  </a:lnTo>
                  <a:lnTo>
                    <a:pt x="228908" y="22924"/>
                  </a:lnTo>
                  <a:lnTo>
                    <a:pt x="246406" y="35842"/>
                  </a:lnTo>
                  <a:lnTo>
                    <a:pt x="255743" y="55622"/>
                  </a:lnTo>
                  <a:lnTo>
                    <a:pt x="258232" y="67447"/>
                  </a:lnTo>
                  <a:lnTo>
                    <a:pt x="254760" y="89946"/>
                  </a:lnTo>
                  <a:lnTo>
                    <a:pt x="239651" y="119223"/>
                  </a:lnTo>
                  <a:lnTo>
                    <a:pt x="205560" y="157323"/>
                  </a:lnTo>
                  <a:lnTo>
                    <a:pt x="162856" y="192814"/>
                  </a:lnTo>
                  <a:lnTo>
                    <a:pt x="158874" y="201023"/>
                  </a:lnTo>
                  <a:lnTo>
                    <a:pt x="157568" y="219502"/>
                  </a:lnTo>
                  <a:lnTo>
                    <a:pt x="161197" y="227004"/>
                  </a:lnTo>
                  <a:lnTo>
                    <a:pt x="196269" y="257073"/>
                  </a:lnTo>
                  <a:lnTo>
                    <a:pt x="210453" y="264301"/>
                  </a:lnTo>
                  <a:lnTo>
                    <a:pt x="231627" y="27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18313" y="231626"/>
              <a:ext cx="97569" cy="135110"/>
            </a:xfrm>
            <a:custGeom>
              <a:avLst/>
              <a:gdLst/>
              <a:ahLst/>
              <a:cxnLst/>
              <a:rect l="0" t="0" r="0" b="0"/>
              <a:pathLst>
                <a:path w="97569" h="135110">
                  <a:moveTo>
                    <a:pt x="9065" y="31586"/>
                  </a:moveTo>
                  <a:lnTo>
                    <a:pt x="732" y="69064"/>
                  </a:lnTo>
                  <a:lnTo>
                    <a:pt x="0" y="81138"/>
                  </a:lnTo>
                  <a:lnTo>
                    <a:pt x="5426" y="100792"/>
                  </a:lnTo>
                  <a:lnTo>
                    <a:pt x="27973" y="132474"/>
                  </a:lnTo>
                  <a:lnTo>
                    <a:pt x="34539" y="135109"/>
                  </a:lnTo>
                  <a:lnTo>
                    <a:pt x="41255" y="134527"/>
                  </a:lnTo>
                  <a:lnTo>
                    <a:pt x="48073" y="131799"/>
                  </a:lnTo>
                  <a:lnTo>
                    <a:pt x="68846" y="111191"/>
                  </a:lnTo>
                  <a:lnTo>
                    <a:pt x="92384" y="54229"/>
                  </a:lnTo>
                  <a:lnTo>
                    <a:pt x="97568" y="33461"/>
                  </a:lnTo>
                  <a:lnTo>
                    <a:pt x="9329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53720" y="94756"/>
              <a:ext cx="284270" cy="309236"/>
            </a:xfrm>
            <a:custGeom>
              <a:avLst/>
              <a:gdLst/>
              <a:ahLst/>
              <a:cxnLst/>
              <a:rect l="0" t="0" r="0" b="0"/>
              <a:pathLst>
                <a:path w="284270" h="309236">
                  <a:moveTo>
                    <a:pt x="0" y="0"/>
                  </a:moveTo>
                  <a:lnTo>
                    <a:pt x="8333" y="48931"/>
                  </a:lnTo>
                  <a:lnTo>
                    <a:pt x="12998" y="96776"/>
                  </a:lnTo>
                  <a:lnTo>
                    <a:pt x="21788" y="147997"/>
                  </a:lnTo>
                  <a:lnTo>
                    <a:pt x="31802" y="197099"/>
                  </a:lnTo>
                  <a:lnTo>
                    <a:pt x="35240" y="212118"/>
                  </a:lnTo>
                  <a:lnTo>
                    <a:pt x="39871" y="219791"/>
                  </a:lnTo>
                  <a:lnTo>
                    <a:pt x="45298" y="222566"/>
                  </a:lnTo>
                  <a:lnTo>
                    <a:pt x="51255" y="222077"/>
                  </a:lnTo>
                  <a:lnTo>
                    <a:pt x="64114" y="215294"/>
                  </a:lnTo>
                  <a:lnTo>
                    <a:pt x="79968" y="205651"/>
                  </a:lnTo>
                  <a:lnTo>
                    <a:pt x="136078" y="186280"/>
                  </a:lnTo>
                  <a:lnTo>
                    <a:pt x="187233" y="172020"/>
                  </a:lnTo>
                  <a:lnTo>
                    <a:pt x="226142" y="160283"/>
                  </a:lnTo>
                  <a:lnTo>
                    <a:pt x="245177" y="148836"/>
                  </a:lnTo>
                  <a:lnTo>
                    <a:pt x="250019" y="141338"/>
                  </a:lnTo>
                  <a:lnTo>
                    <a:pt x="252279" y="123648"/>
                  </a:lnTo>
                  <a:lnTo>
                    <a:pt x="248905" y="115187"/>
                  </a:lnTo>
                  <a:lnTo>
                    <a:pt x="235796" y="99548"/>
                  </a:lnTo>
                  <a:lnTo>
                    <a:pt x="215153" y="91037"/>
                  </a:lnTo>
                  <a:lnTo>
                    <a:pt x="190380" y="88424"/>
                  </a:lnTo>
                  <a:lnTo>
                    <a:pt x="163772" y="91162"/>
                  </a:lnTo>
                  <a:lnTo>
                    <a:pt x="142587" y="99398"/>
                  </a:lnTo>
                  <a:lnTo>
                    <a:pt x="133663" y="104870"/>
                  </a:lnTo>
                  <a:lnTo>
                    <a:pt x="120627" y="120308"/>
                  </a:lnTo>
                  <a:lnTo>
                    <a:pt x="115513" y="129338"/>
                  </a:lnTo>
                  <a:lnTo>
                    <a:pt x="108315" y="169994"/>
                  </a:lnTo>
                  <a:lnTo>
                    <a:pt x="111772" y="213495"/>
                  </a:lnTo>
                  <a:lnTo>
                    <a:pt x="123376" y="238776"/>
                  </a:lnTo>
                  <a:lnTo>
                    <a:pt x="141401" y="260541"/>
                  </a:lnTo>
                  <a:lnTo>
                    <a:pt x="177857" y="284778"/>
                  </a:lnTo>
                  <a:lnTo>
                    <a:pt x="240389" y="307979"/>
                  </a:lnTo>
                  <a:lnTo>
                    <a:pt x="259308" y="309235"/>
                  </a:lnTo>
                  <a:lnTo>
                    <a:pt x="284269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335874" y="1716145"/>
            <a:ext cx="265287" cy="515897"/>
            <a:chOff x="5335874" y="1716145"/>
            <a:chExt cx="265287" cy="515897"/>
          </a:xfrm>
        </p:grpSpPr>
        <p:sp>
          <p:nvSpPr>
            <p:cNvPr id="35" name="Freeform 34"/>
            <p:cNvSpPr/>
            <p:nvPr/>
          </p:nvSpPr>
          <p:spPr>
            <a:xfrm>
              <a:off x="5335874" y="1716145"/>
              <a:ext cx="265287" cy="157928"/>
            </a:xfrm>
            <a:custGeom>
              <a:avLst/>
              <a:gdLst/>
              <a:ahLst/>
              <a:cxnLst/>
              <a:rect l="0" t="0" r="0" b="0"/>
              <a:pathLst>
                <a:path w="265287" h="157928">
                  <a:moveTo>
                    <a:pt x="86302" y="0"/>
                  </a:moveTo>
                  <a:lnTo>
                    <a:pt x="51555" y="37086"/>
                  </a:lnTo>
                  <a:lnTo>
                    <a:pt x="26979" y="95239"/>
                  </a:lnTo>
                  <a:lnTo>
                    <a:pt x="15042" y="125315"/>
                  </a:lnTo>
                  <a:lnTo>
                    <a:pt x="3548" y="141873"/>
                  </a:lnTo>
                  <a:lnTo>
                    <a:pt x="717" y="143715"/>
                  </a:lnTo>
                  <a:lnTo>
                    <a:pt x="0" y="141433"/>
                  </a:lnTo>
                  <a:lnTo>
                    <a:pt x="7253" y="112555"/>
                  </a:lnTo>
                  <a:lnTo>
                    <a:pt x="28357" y="74225"/>
                  </a:lnTo>
                  <a:lnTo>
                    <a:pt x="61962" y="30037"/>
                  </a:lnTo>
                  <a:lnTo>
                    <a:pt x="71245" y="23534"/>
                  </a:lnTo>
                  <a:lnTo>
                    <a:pt x="94037" y="16308"/>
                  </a:lnTo>
                  <a:lnTo>
                    <a:pt x="104327" y="16721"/>
                  </a:lnTo>
                  <a:lnTo>
                    <a:pt x="121999" y="23419"/>
                  </a:lnTo>
                  <a:lnTo>
                    <a:pt x="184065" y="77048"/>
                  </a:lnTo>
                  <a:lnTo>
                    <a:pt x="246275" y="138930"/>
                  </a:lnTo>
                  <a:lnTo>
                    <a:pt x="265286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445428" y="1789844"/>
              <a:ext cx="8334" cy="442198"/>
            </a:xfrm>
            <a:custGeom>
              <a:avLst/>
              <a:gdLst/>
              <a:ahLst/>
              <a:cxnLst/>
              <a:rect l="0" t="0" r="0" b="0"/>
              <a:pathLst>
                <a:path w="8334" h="442198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8" y="130196"/>
                  </a:lnTo>
                  <a:lnTo>
                    <a:pt x="8070" y="186072"/>
                  </a:lnTo>
                  <a:lnTo>
                    <a:pt x="8281" y="242169"/>
                  </a:lnTo>
                  <a:lnTo>
                    <a:pt x="8323" y="298310"/>
                  </a:lnTo>
                  <a:lnTo>
                    <a:pt x="8331" y="354460"/>
                  </a:lnTo>
                  <a:lnTo>
                    <a:pt x="8333" y="407492"/>
                  </a:lnTo>
                  <a:lnTo>
                    <a:pt x="8333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876629" y="2421056"/>
            <a:ext cx="1208843" cy="350473"/>
            <a:chOff x="4876629" y="2421056"/>
            <a:chExt cx="1208843" cy="350473"/>
          </a:xfrm>
        </p:grpSpPr>
        <p:sp>
          <p:nvSpPr>
            <p:cNvPr id="38" name="Freeform 37"/>
            <p:cNvSpPr/>
            <p:nvPr/>
          </p:nvSpPr>
          <p:spPr>
            <a:xfrm>
              <a:off x="4876629" y="2421056"/>
              <a:ext cx="233838" cy="305825"/>
            </a:xfrm>
            <a:custGeom>
              <a:avLst/>
              <a:gdLst/>
              <a:ahLst/>
              <a:cxnLst/>
              <a:rect l="0" t="0" r="0" b="0"/>
              <a:pathLst>
                <a:path w="233838" h="305825">
                  <a:moveTo>
                    <a:pt x="29650" y="263710"/>
                  </a:moveTo>
                  <a:lnTo>
                    <a:pt x="24061" y="205094"/>
                  </a:lnTo>
                  <a:lnTo>
                    <a:pt x="18928" y="143684"/>
                  </a:lnTo>
                  <a:lnTo>
                    <a:pt x="7862" y="85280"/>
                  </a:lnTo>
                  <a:lnTo>
                    <a:pt x="0" y="28684"/>
                  </a:lnTo>
                  <a:lnTo>
                    <a:pt x="2865" y="18118"/>
                  </a:lnTo>
                  <a:lnTo>
                    <a:pt x="8284" y="9905"/>
                  </a:lnTo>
                  <a:lnTo>
                    <a:pt x="15406" y="3260"/>
                  </a:lnTo>
                  <a:lnTo>
                    <a:pt x="24833" y="0"/>
                  </a:lnTo>
                  <a:lnTo>
                    <a:pt x="59289" y="1000"/>
                  </a:lnTo>
                  <a:lnTo>
                    <a:pt x="91075" y="9875"/>
                  </a:lnTo>
                  <a:lnTo>
                    <a:pt x="153490" y="53484"/>
                  </a:lnTo>
                  <a:lnTo>
                    <a:pt x="196824" y="89451"/>
                  </a:lnTo>
                  <a:lnTo>
                    <a:pt x="217524" y="127773"/>
                  </a:lnTo>
                  <a:lnTo>
                    <a:pt x="232878" y="169138"/>
                  </a:lnTo>
                  <a:lnTo>
                    <a:pt x="233837" y="190093"/>
                  </a:lnTo>
                  <a:lnTo>
                    <a:pt x="229195" y="211104"/>
                  </a:lnTo>
                  <a:lnTo>
                    <a:pt x="219332" y="232141"/>
                  </a:lnTo>
                  <a:lnTo>
                    <a:pt x="171201" y="280643"/>
                  </a:lnTo>
                  <a:lnTo>
                    <a:pt x="143731" y="296544"/>
                  </a:lnTo>
                  <a:lnTo>
                    <a:pt x="82293" y="305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162113" y="2600538"/>
              <a:ext cx="130705" cy="133860"/>
            </a:xfrm>
            <a:custGeom>
              <a:avLst/>
              <a:gdLst/>
              <a:ahLst/>
              <a:cxnLst/>
              <a:rect l="0" t="0" r="0" b="0"/>
              <a:pathLst>
                <a:path w="130705" h="133860">
                  <a:moveTo>
                    <a:pt x="70550" y="0"/>
                  </a:moveTo>
                  <a:lnTo>
                    <a:pt x="26587" y="14655"/>
                  </a:lnTo>
                  <a:lnTo>
                    <a:pt x="19015" y="21468"/>
                  </a:lnTo>
                  <a:lnTo>
                    <a:pt x="7481" y="41517"/>
                  </a:lnTo>
                  <a:lnTo>
                    <a:pt x="0" y="79112"/>
                  </a:lnTo>
                  <a:lnTo>
                    <a:pt x="4489" y="99892"/>
                  </a:lnTo>
                  <a:lnTo>
                    <a:pt x="8962" y="108709"/>
                  </a:lnTo>
                  <a:lnTo>
                    <a:pt x="26410" y="121625"/>
                  </a:lnTo>
                  <a:lnTo>
                    <a:pt x="49762" y="130095"/>
                  </a:lnTo>
                  <a:lnTo>
                    <a:pt x="75739" y="133859"/>
                  </a:lnTo>
                  <a:lnTo>
                    <a:pt x="96643" y="129293"/>
                  </a:lnTo>
                  <a:lnTo>
                    <a:pt x="105493" y="124800"/>
                  </a:lnTo>
                  <a:lnTo>
                    <a:pt x="118446" y="110449"/>
                  </a:lnTo>
                  <a:lnTo>
                    <a:pt x="126932" y="91203"/>
                  </a:lnTo>
                  <a:lnTo>
                    <a:pt x="130704" y="67051"/>
                  </a:lnTo>
                  <a:lnTo>
                    <a:pt x="126141" y="46958"/>
                  </a:lnTo>
                  <a:lnTo>
                    <a:pt x="116314" y="31399"/>
                  </a:lnTo>
                  <a:lnTo>
                    <a:pt x="9160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349118" y="2590449"/>
              <a:ext cx="209929" cy="136432"/>
            </a:xfrm>
            <a:custGeom>
              <a:avLst/>
              <a:gdLst/>
              <a:ahLst/>
              <a:cxnLst/>
              <a:rect l="0" t="0" r="0" b="0"/>
              <a:pathLst>
                <a:path w="209929" h="136432">
                  <a:moveTo>
                    <a:pt x="9887" y="62732"/>
                  </a:moveTo>
                  <a:lnTo>
                    <a:pt x="24541" y="115760"/>
                  </a:lnTo>
                  <a:lnTo>
                    <a:pt x="24336" y="120311"/>
                  </a:lnTo>
                  <a:lnTo>
                    <a:pt x="21859" y="121005"/>
                  </a:lnTo>
                  <a:lnTo>
                    <a:pt x="17868" y="119128"/>
                  </a:lnTo>
                  <a:lnTo>
                    <a:pt x="10314" y="107684"/>
                  </a:lnTo>
                  <a:lnTo>
                    <a:pt x="4228" y="89730"/>
                  </a:lnTo>
                  <a:lnTo>
                    <a:pt x="0" y="26571"/>
                  </a:lnTo>
                  <a:lnTo>
                    <a:pt x="3295" y="16398"/>
                  </a:lnTo>
                  <a:lnTo>
                    <a:pt x="16316" y="1975"/>
                  </a:lnTo>
                  <a:lnTo>
                    <a:pt x="24702" y="0"/>
                  </a:lnTo>
                  <a:lnTo>
                    <a:pt x="43377" y="4046"/>
                  </a:lnTo>
                  <a:lnTo>
                    <a:pt x="68033" y="19477"/>
                  </a:lnTo>
                  <a:lnTo>
                    <a:pt x="90156" y="44457"/>
                  </a:lnTo>
                  <a:lnTo>
                    <a:pt x="105940" y="74085"/>
                  </a:lnTo>
                  <a:lnTo>
                    <a:pt x="106678" y="78489"/>
                  </a:lnTo>
                  <a:lnTo>
                    <a:pt x="104830" y="79086"/>
                  </a:lnTo>
                  <a:lnTo>
                    <a:pt x="101258" y="77144"/>
                  </a:lnTo>
                  <a:lnTo>
                    <a:pt x="90642" y="57644"/>
                  </a:lnTo>
                  <a:lnTo>
                    <a:pt x="90630" y="49981"/>
                  </a:lnTo>
                  <a:lnTo>
                    <a:pt x="96855" y="35228"/>
                  </a:lnTo>
                  <a:lnTo>
                    <a:pt x="104131" y="30358"/>
                  </a:lnTo>
                  <a:lnTo>
                    <a:pt x="124693" y="24947"/>
                  </a:lnTo>
                  <a:lnTo>
                    <a:pt x="146309" y="28781"/>
                  </a:lnTo>
                  <a:lnTo>
                    <a:pt x="166446" y="39454"/>
                  </a:lnTo>
                  <a:lnTo>
                    <a:pt x="189766" y="65193"/>
                  </a:lnTo>
                  <a:lnTo>
                    <a:pt x="203434" y="95047"/>
                  </a:lnTo>
                  <a:lnTo>
                    <a:pt x="209928" y="136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605720" y="2613831"/>
              <a:ext cx="142840" cy="113140"/>
            </a:xfrm>
            <a:custGeom>
              <a:avLst/>
              <a:gdLst/>
              <a:ahLst/>
              <a:cxnLst/>
              <a:rect l="0" t="0" r="0" b="0"/>
              <a:pathLst>
                <a:path w="142840" h="113140">
                  <a:moveTo>
                    <a:pt x="100725" y="39350"/>
                  </a:moveTo>
                  <a:lnTo>
                    <a:pt x="95136" y="22582"/>
                  </a:lnTo>
                  <a:lnTo>
                    <a:pt x="83033" y="11231"/>
                  </a:lnTo>
                  <a:lnTo>
                    <a:pt x="64786" y="3456"/>
                  </a:lnTo>
                  <a:lnTo>
                    <a:pt x="41079" y="0"/>
                  </a:lnTo>
                  <a:lnTo>
                    <a:pt x="30545" y="2588"/>
                  </a:lnTo>
                  <a:lnTo>
                    <a:pt x="12602" y="14823"/>
                  </a:lnTo>
                  <a:lnTo>
                    <a:pt x="3068" y="35078"/>
                  </a:lnTo>
                  <a:lnTo>
                    <a:pt x="0" y="58508"/>
                  </a:lnTo>
                  <a:lnTo>
                    <a:pt x="2536" y="80620"/>
                  </a:lnTo>
                  <a:lnTo>
                    <a:pt x="10682" y="99026"/>
                  </a:lnTo>
                  <a:lnTo>
                    <a:pt x="16130" y="107210"/>
                  </a:lnTo>
                  <a:lnTo>
                    <a:pt x="24441" y="111496"/>
                  </a:lnTo>
                  <a:lnTo>
                    <a:pt x="46154" y="113139"/>
                  </a:lnTo>
                  <a:lnTo>
                    <a:pt x="56156" y="109600"/>
                  </a:lnTo>
                  <a:lnTo>
                    <a:pt x="73508" y="96308"/>
                  </a:lnTo>
                  <a:lnTo>
                    <a:pt x="82780" y="75583"/>
                  </a:lnTo>
                  <a:lnTo>
                    <a:pt x="85252" y="63505"/>
                  </a:lnTo>
                  <a:lnTo>
                    <a:pt x="88070" y="60133"/>
                  </a:lnTo>
                  <a:lnTo>
                    <a:pt x="91119" y="62564"/>
                  </a:lnTo>
                  <a:lnTo>
                    <a:pt x="104118" y="82103"/>
                  </a:lnTo>
                  <a:lnTo>
                    <a:pt x="110006" y="88909"/>
                  </a:lnTo>
                  <a:lnTo>
                    <a:pt x="122788" y="96471"/>
                  </a:lnTo>
                  <a:lnTo>
                    <a:pt x="142839" y="102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811730" y="2632124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1453" y="48931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790673" y="2537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895958" y="2608635"/>
              <a:ext cx="189514" cy="162894"/>
            </a:xfrm>
            <a:custGeom>
              <a:avLst/>
              <a:gdLst/>
              <a:ahLst/>
              <a:cxnLst/>
              <a:rect l="0" t="0" r="0" b="0"/>
              <a:pathLst>
                <a:path w="189514" h="162894">
                  <a:moveTo>
                    <a:pt x="0" y="65603"/>
                  </a:moveTo>
                  <a:lnTo>
                    <a:pt x="15642" y="83584"/>
                  </a:lnTo>
                  <a:lnTo>
                    <a:pt x="39607" y="139957"/>
                  </a:lnTo>
                  <a:lnTo>
                    <a:pt x="51139" y="160650"/>
                  </a:lnTo>
                  <a:lnTo>
                    <a:pt x="53980" y="162893"/>
                  </a:lnTo>
                  <a:lnTo>
                    <a:pt x="54704" y="159709"/>
                  </a:lnTo>
                  <a:lnTo>
                    <a:pt x="41371" y="98402"/>
                  </a:lnTo>
                  <a:lnTo>
                    <a:pt x="27930" y="55314"/>
                  </a:lnTo>
                  <a:lnTo>
                    <a:pt x="30351" y="34124"/>
                  </a:lnTo>
                  <a:lnTo>
                    <a:pt x="34272" y="23560"/>
                  </a:lnTo>
                  <a:lnTo>
                    <a:pt x="47987" y="8703"/>
                  </a:lnTo>
                  <a:lnTo>
                    <a:pt x="56558" y="3103"/>
                  </a:lnTo>
                  <a:lnTo>
                    <a:pt x="78559" y="0"/>
                  </a:lnTo>
                  <a:lnTo>
                    <a:pt x="101596" y="3691"/>
                  </a:lnTo>
                  <a:lnTo>
                    <a:pt x="119634" y="13130"/>
                  </a:lnTo>
                  <a:lnTo>
                    <a:pt x="150277" y="46659"/>
                  </a:lnTo>
                  <a:lnTo>
                    <a:pt x="185432" y="109010"/>
                  </a:lnTo>
                  <a:lnTo>
                    <a:pt x="189513" y="1182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579659" y="1893601"/>
            <a:ext cx="1052673" cy="1033322"/>
            <a:chOff x="2579659" y="1893601"/>
            <a:chExt cx="1052673" cy="1033322"/>
          </a:xfrm>
        </p:grpSpPr>
        <p:sp>
          <p:nvSpPr>
            <p:cNvPr id="46" name="Freeform 45"/>
            <p:cNvSpPr/>
            <p:nvPr/>
          </p:nvSpPr>
          <p:spPr>
            <a:xfrm>
              <a:off x="3080560" y="1893601"/>
              <a:ext cx="214860" cy="169985"/>
            </a:xfrm>
            <a:custGeom>
              <a:avLst/>
              <a:gdLst/>
              <a:ahLst/>
              <a:cxnLst/>
              <a:rect l="0" t="0" r="0" b="0"/>
              <a:pathLst>
                <a:path w="214860" h="169985">
                  <a:moveTo>
                    <a:pt x="77989" y="1528"/>
                  </a:moveTo>
                  <a:lnTo>
                    <a:pt x="35327" y="55643"/>
                  </a:lnTo>
                  <a:lnTo>
                    <a:pt x="9113" y="107007"/>
                  </a:lnTo>
                  <a:lnTo>
                    <a:pt x="0" y="131437"/>
                  </a:lnTo>
                  <a:lnTo>
                    <a:pt x="9083" y="103124"/>
                  </a:lnTo>
                  <a:lnTo>
                    <a:pt x="38033" y="46794"/>
                  </a:lnTo>
                  <a:lnTo>
                    <a:pt x="55102" y="18580"/>
                  </a:lnTo>
                  <a:lnTo>
                    <a:pt x="71326" y="5987"/>
                  </a:lnTo>
                  <a:lnTo>
                    <a:pt x="80566" y="991"/>
                  </a:lnTo>
                  <a:lnTo>
                    <a:pt x="90236" y="0"/>
                  </a:lnTo>
                  <a:lnTo>
                    <a:pt x="110338" y="5138"/>
                  </a:lnTo>
                  <a:lnTo>
                    <a:pt x="135797" y="21185"/>
                  </a:lnTo>
                  <a:lnTo>
                    <a:pt x="158158" y="51936"/>
                  </a:lnTo>
                  <a:lnTo>
                    <a:pt x="182278" y="106519"/>
                  </a:lnTo>
                  <a:lnTo>
                    <a:pt x="191020" y="126569"/>
                  </a:lnTo>
                  <a:lnTo>
                    <a:pt x="214859" y="169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00663" y="1968829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31585" y="0"/>
                  </a:moveTo>
                  <a:lnTo>
                    <a:pt x="20407" y="16767"/>
                  </a:lnTo>
                  <a:lnTo>
                    <a:pt x="13455" y="55141"/>
                  </a:lnTo>
                  <a:lnTo>
                    <a:pt x="11395" y="103555"/>
                  </a:lnTo>
                  <a:lnTo>
                    <a:pt x="10700" y="163911"/>
                  </a:lnTo>
                  <a:lnTo>
                    <a:pt x="10562" y="220894"/>
                  </a:lnTo>
                  <a:lnTo>
                    <a:pt x="10535" y="277210"/>
                  </a:lnTo>
                  <a:lnTo>
                    <a:pt x="2196" y="334956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79659" y="2450572"/>
              <a:ext cx="199865" cy="262504"/>
            </a:xfrm>
            <a:custGeom>
              <a:avLst/>
              <a:gdLst/>
              <a:ahLst/>
              <a:cxnLst/>
              <a:rect l="0" t="0" r="0" b="0"/>
              <a:pathLst>
                <a:path w="199865" h="262504">
                  <a:moveTo>
                    <a:pt x="31408" y="34153"/>
                  </a:moveTo>
                  <a:lnTo>
                    <a:pt x="25342" y="66605"/>
                  </a:lnTo>
                  <a:lnTo>
                    <a:pt x="30378" y="124084"/>
                  </a:lnTo>
                  <a:lnTo>
                    <a:pt x="31204" y="179646"/>
                  </a:lnTo>
                  <a:lnTo>
                    <a:pt x="28248" y="242613"/>
                  </a:lnTo>
                  <a:lnTo>
                    <a:pt x="25792" y="257354"/>
                  </a:lnTo>
                  <a:lnTo>
                    <a:pt x="22985" y="262503"/>
                  </a:lnTo>
                  <a:lnTo>
                    <a:pt x="19943" y="261255"/>
                  </a:lnTo>
                  <a:lnTo>
                    <a:pt x="6656" y="231221"/>
                  </a:lnTo>
                  <a:lnTo>
                    <a:pt x="722" y="169707"/>
                  </a:lnTo>
                  <a:lnTo>
                    <a:pt x="0" y="114611"/>
                  </a:lnTo>
                  <a:lnTo>
                    <a:pt x="11053" y="72680"/>
                  </a:lnTo>
                  <a:lnTo>
                    <a:pt x="29147" y="36210"/>
                  </a:lnTo>
                  <a:lnTo>
                    <a:pt x="45611" y="20249"/>
                  </a:lnTo>
                  <a:lnTo>
                    <a:pt x="84776" y="471"/>
                  </a:lnTo>
                  <a:lnTo>
                    <a:pt x="95063" y="0"/>
                  </a:lnTo>
                  <a:lnTo>
                    <a:pt x="115851" y="5716"/>
                  </a:lnTo>
                  <a:lnTo>
                    <a:pt x="130549" y="19174"/>
                  </a:lnTo>
                  <a:lnTo>
                    <a:pt x="136107" y="27677"/>
                  </a:lnTo>
                  <a:lnTo>
                    <a:pt x="139162" y="49602"/>
                  </a:lnTo>
                  <a:lnTo>
                    <a:pt x="135451" y="72605"/>
                  </a:lnTo>
                  <a:lnTo>
                    <a:pt x="120207" y="98709"/>
                  </a:lnTo>
                  <a:lnTo>
                    <a:pt x="107529" y="113927"/>
                  </a:lnTo>
                  <a:lnTo>
                    <a:pt x="81648" y="130060"/>
                  </a:lnTo>
                  <a:lnTo>
                    <a:pt x="77770" y="135525"/>
                  </a:lnTo>
                  <a:lnTo>
                    <a:pt x="77524" y="141509"/>
                  </a:lnTo>
                  <a:lnTo>
                    <a:pt x="79699" y="147838"/>
                  </a:lnTo>
                  <a:lnTo>
                    <a:pt x="136420" y="202663"/>
                  </a:lnTo>
                  <a:lnTo>
                    <a:pt x="199864" y="2552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818484" y="2556410"/>
              <a:ext cx="161081" cy="148855"/>
            </a:xfrm>
            <a:custGeom>
              <a:avLst/>
              <a:gdLst/>
              <a:ahLst/>
              <a:cxnLst/>
              <a:rect l="0" t="0" r="0" b="0"/>
              <a:pathLst>
                <a:path w="161081" h="148855">
                  <a:moveTo>
                    <a:pt x="76852" y="96771"/>
                  </a:moveTo>
                  <a:lnTo>
                    <a:pt x="91507" y="52808"/>
                  </a:lnTo>
                  <a:lnTo>
                    <a:pt x="91944" y="32778"/>
                  </a:lnTo>
                  <a:lnTo>
                    <a:pt x="90423" y="22524"/>
                  </a:lnTo>
                  <a:lnTo>
                    <a:pt x="85899" y="14517"/>
                  </a:lnTo>
                  <a:lnTo>
                    <a:pt x="71515" y="2502"/>
                  </a:lnTo>
                  <a:lnTo>
                    <a:pt x="62766" y="0"/>
                  </a:lnTo>
                  <a:lnTo>
                    <a:pt x="43686" y="339"/>
                  </a:lnTo>
                  <a:lnTo>
                    <a:pt x="26627" y="7509"/>
                  </a:lnTo>
                  <a:lnTo>
                    <a:pt x="18802" y="12696"/>
                  </a:lnTo>
                  <a:lnTo>
                    <a:pt x="6989" y="30939"/>
                  </a:lnTo>
                  <a:lnTo>
                    <a:pt x="2200" y="42354"/>
                  </a:lnTo>
                  <a:lnTo>
                    <a:pt x="0" y="67517"/>
                  </a:lnTo>
                  <a:lnTo>
                    <a:pt x="8119" y="121798"/>
                  </a:lnTo>
                  <a:lnTo>
                    <a:pt x="13483" y="132173"/>
                  </a:lnTo>
                  <a:lnTo>
                    <a:pt x="28801" y="146820"/>
                  </a:lnTo>
                  <a:lnTo>
                    <a:pt x="37799" y="148854"/>
                  </a:lnTo>
                  <a:lnTo>
                    <a:pt x="57156" y="144876"/>
                  </a:lnTo>
                  <a:lnTo>
                    <a:pt x="64891" y="139369"/>
                  </a:lnTo>
                  <a:lnTo>
                    <a:pt x="76605" y="123892"/>
                  </a:lnTo>
                  <a:lnTo>
                    <a:pt x="89777" y="95448"/>
                  </a:lnTo>
                  <a:lnTo>
                    <a:pt x="91176" y="75126"/>
                  </a:lnTo>
                  <a:lnTo>
                    <a:pt x="90237" y="61415"/>
                  </a:lnTo>
                  <a:lnTo>
                    <a:pt x="91625" y="62671"/>
                  </a:lnTo>
                  <a:lnTo>
                    <a:pt x="117785" y="113324"/>
                  </a:lnTo>
                  <a:lnTo>
                    <a:pt x="133649" y="121675"/>
                  </a:lnTo>
                  <a:lnTo>
                    <a:pt x="161080" y="1283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050040" y="2568481"/>
              <a:ext cx="161152" cy="147872"/>
            </a:xfrm>
            <a:custGeom>
              <a:avLst/>
              <a:gdLst/>
              <a:ahLst/>
              <a:cxnLst/>
              <a:rect l="0" t="0" r="0" b="0"/>
              <a:pathLst>
                <a:path w="161152" h="147872">
                  <a:moveTo>
                    <a:pt x="3224" y="21529"/>
                  </a:moveTo>
                  <a:lnTo>
                    <a:pt x="8813" y="80146"/>
                  </a:lnTo>
                  <a:lnTo>
                    <a:pt x="17878" y="114936"/>
                  </a:lnTo>
                  <a:lnTo>
                    <a:pt x="17673" y="120065"/>
                  </a:lnTo>
                  <a:lnTo>
                    <a:pt x="15196" y="121145"/>
                  </a:lnTo>
                  <a:lnTo>
                    <a:pt x="11206" y="119525"/>
                  </a:lnTo>
                  <a:lnTo>
                    <a:pt x="3652" y="105247"/>
                  </a:lnTo>
                  <a:lnTo>
                    <a:pt x="0" y="94888"/>
                  </a:lnTo>
                  <a:lnTo>
                    <a:pt x="449" y="57953"/>
                  </a:lnTo>
                  <a:lnTo>
                    <a:pt x="8230" y="37327"/>
                  </a:lnTo>
                  <a:lnTo>
                    <a:pt x="20657" y="20362"/>
                  </a:lnTo>
                  <a:lnTo>
                    <a:pt x="37878" y="5022"/>
                  </a:lnTo>
                  <a:lnTo>
                    <a:pt x="47384" y="1166"/>
                  </a:lnTo>
                  <a:lnTo>
                    <a:pt x="67304" y="0"/>
                  </a:lnTo>
                  <a:lnTo>
                    <a:pt x="84737" y="6502"/>
                  </a:lnTo>
                  <a:lnTo>
                    <a:pt x="114992" y="29739"/>
                  </a:lnTo>
                  <a:lnTo>
                    <a:pt x="142328" y="65265"/>
                  </a:lnTo>
                  <a:lnTo>
                    <a:pt x="155054" y="96879"/>
                  </a:lnTo>
                  <a:lnTo>
                    <a:pt x="161151" y="147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281734" y="2588425"/>
              <a:ext cx="172958" cy="338498"/>
            </a:xfrm>
            <a:custGeom>
              <a:avLst/>
              <a:gdLst/>
              <a:ahLst/>
              <a:cxnLst/>
              <a:rect l="0" t="0" r="0" b="0"/>
              <a:pathLst>
                <a:path w="172958" h="338498">
                  <a:moveTo>
                    <a:pt x="76856" y="64756"/>
                  </a:moveTo>
                  <a:lnTo>
                    <a:pt x="88035" y="53578"/>
                  </a:lnTo>
                  <a:lnTo>
                    <a:pt x="90158" y="45605"/>
                  </a:lnTo>
                  <a:lnTo>
                    <a:pt x="89397" y="24269"/>
                  </a:lnTo>
                  <a:lnTo>
                    <a:pt x="85217" y="15538"/>
                  </a:lnTo>
                  <a:lnTo>
                    <a:pt x="71213" y="2717"/>
                  </a:lnTo>
                  <a:lnTo>
                    <a:pt x="62566" y="0"/>
                  </a:lnTo>
                  <a:lnTo>
                    <a:pt x="43599" y="101"/>
                  </a:lnTo>
                  <a:lnTo>
                    <a:pt x="26590" y="7164"/>
                  </a:lnTo>
                  <a:lnTo>
                    <a:pt x="18779" y="12324"/>
                  </a:lnTo>
                  <a:lnTo>
                    <a:pt x="6981" y="27415"/>
                  </a:lnTo>
                  <a:lnTo>
                    <a:pt x="2196" y="36352"/>
                  </a:lnTo>
                  <a:lnTo>
                    <a:pt x="0" y="55642"/>
                  </a:lnTo>
                  <a:lnTo>
                    <a:pt x="8122" y="96621"/>
                  </a:lnTo>
                  <a:lnTo>
                    <a:pt x="14656" y="103547"/>
                  </a:lnTo>
                  <a:lnTo>
                    <a:pt x="34394" y="111242"/>
                  </a:lnTo>
                  <a:lnTo>
                    <a:pt x="55645" y="111543"/>
                  </a:lnTo>
                  <a:lnTo>
                    <a:pt x="66225" y="109985"/>
                  </a:lnTo>
                  <a:lnTo>
                    <a:pt x="74448" y="105437"/>
                  </a:lnTo>
                  <a:lnTo>
                    <a:pt x="86704" y="91025"/>
                  </a:lnTo>
                  <a:lnTo>
                    <a:pt x="92780" y="89288"/>
                  </a:lnTo>
                  <a:lnTo>
                    <a:pt x="99171" y="91639"/>
                  </a:lnTo>
                  <a:lnTo>
                    <a:pt x="105770" y="96716"/>
                  </a:lnTo>
                  <a:lnTo>
                    <a:pt x="126238" y="131807"/>
                  </a:lnTo>
                  <a:lnTo>
                    <a:pt x="145709" y="194897"/>
                  </a:lnTo>
                  <a:lnTo>
                    <a:pt x="158348" y="236937"/>
                  </a:lnTo>
                  <a:lnTo>
                    <a:pt x="172882" y="266421"/>
                  </a:lnTo>
                  <a:lnTo>
                    <a:pt x="172957" y="286576"/>
                  </a:lnTo>
                  <a:lnTo>
                    <a:pt x="167829" y="294524"/>
                  </a:lnTo>
                  <a:lnTo>
                    <a:pt x="149654" y="306475"/>
                  </a:lnTo>
                  <a:lnTo>
                    <a:pt x="107094" y="322510"/>
                  </a:lnTo>
                  <a:lnTo>
                    <a:pt x="46711" y="332839"/>
                  </a:lnTo>
                  <a:lnTo>
                    <a:pt x="13685" y="33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50239" y="2555876"/>
              <a:ext cx="182093" cy="204743"/>
            </a:xfrm>
            <a:custGeom>
              <a:avLst/>
              <a:gdLst/>
              <a:ahLst/>
              <a:cxnLst/>
              <a:rect l="0" t="0" r="0" b="0"/>
              <a:pathLst>
                <a:path w="182093" h="204743">
                  <a:moveTo>
                    <a:pt x="13636" y="107833"/>
                  </a:moveTo>
                  <a:lnTo>
                    <a:pt x="56328" y="104714"/>
                  </a:lnTo>
                  <a:lnTo>
                    <a:pt x="107299" y="88705"/>
                  </a:lnTo>
                  <a:lnTo>
                    <a:pt x="123894" y="77495"/>
                  </a:lnTo>
                  <a:lnTo>
                    <a:pt x="135949" y="61595"/>
                  </a:lnTo>
                  <a:lnTo>
                    <a:pt x="140802" y="52441"/>
                  </a:lnTo>
                  <a:lnTo>
                    <a:pt x="143074" y="32912"/>
                  </a:lnTo>
                  <a:lnTo>
                    <a:pt x="142042" y="22791"/>
                  </a:lnTo>
                  <a:lnTo>
                    <a:pt x="136675" y="14874"/>
                  </a:lnTo>
                  <a:lnTo>
                    <a:pt x="118233" y="2957"/>
                  </a:lnTo>
                  <a:lnTo>
                    <a:pt x="94439" y="0"/>
                  </a:lnTo>
                  <a:lnTo>
                    <a:pt x="69436" y="3756"/>
                  </a:lnTo>
                  <a:lnTo>
                    <a:pt x="46625" y="13223"/>
                  </a:lnTo>
                  <a:lnTo>
                    <a:pt x="31027" y="28350"/>
                  </a:lnTo>
                  <a:lnTo>
                    <a:pt x="3710" y="87193"/>
                  </a:lnTo>
                  <a:lnTo>
                    <a:pt x="0" y="97583"/>
                  </a:lnTo>
                  <a:lnTo>
                    <a:pt x="367" y="134562"/>
                  </a:lnTo>
                  <a:lnTo>
                    <a:pt x="8129" y="155198"/>
                  </a:lnTo>
                  <a:lnTo>
                    <a:pt x="32176" y="187509"/>
                  </a:lnTo>
                  <a:lnTo>
                    <a:pt x="63713" y="203711"/>
                  </a:lnTo>
                  <a:lnTo>
                    <a:pt x="108282" y="204742"/>
                  </a:lnTo>
                  <a:lnTo>
                    <a:pt x="163924" y="194540"/>
                  </a:lnTo>
                  <a:lnTo>
                    <a:pt x="182092" y="1920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792740" y="2958507"/>
            <a:ext cx="1512083" cy="645631"/>
            <a:chOff x="4792740" y="2958507"/>
            <a:chExt cx="1512083" cy="645631"/>
          </a:xfrm>
        </p:grpSpPr>
        <p:sp>
          <p:nvSpPr>
            <p:cNvPr id="54" name="Freeform 53"/>
            <p:cNvSpPr/>
            <p:nvPr/>
          </p:nvSpPr>
          <p:spPr>
            <a:xfrm>
              <a:off x="4792740" y="2958507"/>
              <a:ext cx="145126" cy="421141"/>
            </a:xfrm>
            <a:custGeom>
              <a:avLst/>
              <a:gdLst/>
              <a:ahLst/>
              <a:cxnLst/>
              <a:rect l="0" t="0" r="0" b="0"/>
              <a:pathLst>
                <a:path w="145126" h="421141">
                  <a:moveTo>
                    <a:pt x="145125" y="0"/>
                  </a:moveTo>
                  <a:lnTo>
                    <a:pt x="121079" y="9576"/>
                  </a:lnTo>
                  <a:lnTo>
                    <a:pt x="79943" y="44993"/>
                  </a:lnTo>
                  <a:lnTo>
                    <a:pt x="40499" y="103469"/>
                  </a:lnTo>
                  <a:lnTo>
                    <a:pt x="27265" y="127875"/>
                  </a:lnTo>
                  <a:lnTo>
                    <a:pt x="9237" y="188083"/>
                  </a:lnTo>
                  <a:lnTo>
                    <a:pt x="0" y="250972"/>
                  </a:lnTo>
                  <a:lnTo>
                    <a:pt x="9478" y="314243"/>
                  </a:lnTo>
                  <a:lnTo>
                    <a:pt x="16987" y="335026"/>
                  </a:lnTo>
                  <a:lnTo>
                    <a:pt x="35538" y="359880"/>
                  </a:lnTo>
                  <a:lnTo>
                    <a:pt x="91859" y="402282"/>
                  </a:lnTo>
                  <a:lnTo>
                    <a:pt x="124068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106321" y="3137492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0" y="58617"/>
                  </a:lnTo>
                  <a:lnTo>
                    <a:pt x="1169" y="112791"/>
                  </a:lnTo>
                  <a:lnTo>
                    <a:pt x="8333" y="168552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990507" y="3095378"/>
              <a:ext cx="284271" cy="147400"/>
            </a:xfrm>
            <a:custGeom>
              <a:avLst/>
              <a:gdLst/>
              <a:ahLst/>
              <a:cxnLst/>
              <a:rect l="0" t="0" r="0" b="0"/>
              <a:pathLst>
                <a:path w="284271" h="147400">
                  <a:moveTo>
                    <a:pt x="284270" y="0"/>
                  </a:moveTo>
                  <a:lnTo>
                    <a:pt x="230395" y="19128"/>
                  </a:lnTo>
                  <a:lnTo>
                    <a:pt x="167178" y="56599"/>
                  </a:lnTo>
                  <a:lnTo>
                    <a:pt x="106734" y="91306"/>
                  </a:lnTo>
                  <a:lnTo>
                    <a:pt x="52833" y="11801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64207" y="3348062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173010" y="5589"/>
                  </a:lnTo>
                  <a:lnTo>
                    <a:pt x="112770" y="17958"/>
                  </a:lnTo>
                  <a:lnTo>
                    <a:pt x="53628" y="351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316891" y="3251030"/>
              <a:ext cx="157928" cy="149675"/>
            </a:xfrm>
            <a:custGeom>
              <a:avLst/>
              <a:gdLst/>
              <a:ahLst/>
              <a:cxnLst/>
              <a:rect l="0" t="0" r="0" b="0"/>
              <a:pathLst>
                <a:path w="157928" h="149675">
                  <a:moveTo>
                    <a:pt x="0" y="44389"/>
                  </a:moveTo>
                  <a:lnTo>
                    <a:pt x="17958" y="105500"/>
                  </a:lnTo>
                  <a:lnTo>
                    <a:pt x="25858" y="130346"/>
                  </a:lnTo>
                  <a:lnTo>
                    <a:pt x="13107" y="71827"/>
                  </a:lnTo>
                  <a:lnTo>
                    <a:pt x="14014" y="47225"/>
                  </a:lnTo>
                  <a:lnTo>
                    <a:pt x="22216" y="24592"/>
                  </a:lnTo>
                  <a:lnTo>
                    <a:pt x="36780" y="9074"/>
                  </a:lnTo>
                  <a:lnTo>
                    <a:pt x="45577" y="3298"/>
                  </a:lnTo>
                  <a:lnTo>
                    <a:pt x="64710" y="0"/>
                  </a:lnTo>
                  <a:lnTo>
                    <a:pt x="84912" y="3604"/>
                  </a:lnTo>
                  <a:lnTo>
                    <a:pt x="105589" y="13004"/>
                  </a:lnTo>
                  <a:lnTo>
                    <a:pt x="131371" y="37040"/>
                  </a:lnTo>
                  <a:lnTo>
                    <a:pt x="148239" y="66388"/>
                  </a:lnTo>
                  <a:lnTo>
                    <a:pt x="156652" y="123426"/>
                  </a:lnTo>
                  <a:lnTo>
                    <a:pt x="157927" y="1496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575431" y="3243226"/>
              <a:ext cx="137187" cy="360912"/>
            </a:xfrm>
            <a:custGeom>
              <a:avLst/>
              <a:gdLst/>
              <a:ahLst/>
              <a:cxnLst/>
              <a:rect l="0" t="0" r="0" b="0"/>
              <a:pathLst>
                <a:path w="137187" h="360912">
                  <a:moveTo>
                    <a:pt x="15201" y="115364"/>
                  </a:moveTo>
                  <a:lnTo>
                    <a:pt x="29855" y="173981"/>
                  </a:lnTo>
                  <a:lnTo>
                    <a:pt x="43398" y="228155"/>
                  </a:lnTo>
                  <a:lnTo>
                    <a:pt x="57339" y="280797"/>
                  </a:lnTo>
                  <a:lnTo>
                    <a:pt x="74865" y="336065"/>
                  </a:lnTo>
                  <a:lnTo>
                    <a:pt x="83052" y="360911"/>
                  </a:lnTo>
                  <a:lnTo>
                    <a:pt x="64176" y="299183"/>
                  </a:lnTo>
                  <a:lnTo>
                    <a:pt x="44632" y="239152"/>
                  </a:lnTo>
                  <a:lnTo>
                    <a:pt x="25908" y="176466"/>
                  </a:lnTo>
                  <a:lnTo>
                    <a:pt x="11727" y="121975"/>
                  </a:lnTo>
                  <a:lnTo>
                    <a:pt x="0" y="66151"/>
                  </a:lnTo>
                  <a:lnTo>
                    <a:pt x="1816" y="38119"/>
                  </a:lnTo>
                  <a:lnTo>
                    <a:pt x="9642" y="16302"/>
                  </a:lnTo>
                  <a:lnTo>
                    <a:pt x="15004" y="7209"/>
                  </a:lnTo>
                  <a:lnTo>
                    <a:pt x="23259" y="2317"/>
                  </a:lnTo>
                  <a:lnTo>
                    <a:pt x="44908" y="0"/>
                  </a:lnTo>
                  <a:lnTo>
                    <a:pt x="67009" y="5990"/>
                  </a:lnTo>
                  <a:lnTo>
                    <a:pt x="96062" y="22516"/>
                  </a:lnTo>
                  <a:lnTo>
                    <a:pt x="119488" y="45350"/>
                  </a:lnTo>
                  <a:lnTo>
                    <a:pt x="126840" y="54650"/>
                  </a:lnTo>
                  <a:lnTo>
                    <a:pt x="135008" y="77462"/>
                  </a:lnTo>
                  <a:lnTo>
                    <a:pt x="137186" y="90096"/>
                  </a:lnTo>
                  <a:lnTo>
                    <a:pt x="133368" y="110373"/>
                  </a:lnTo>
                  <a:lnTo>
                    <a:pt x="129074" y="119056"/>
                  </a:lnTo>
                  <a:lnTo>
                    <a:pt x="114944" y="131823"/>
                  </a:lnTo>
                  <a:lnTo>
                    <a:pt x="95796" y="140227"/>
                  </a:lnTo>
                  <a:lnTo>
                    <a:pt x="63387" y="146128"/>
                  </a:lnTo>
                  <a:lnTo>
                    <a:pt x="57854" y="148742"/>
                  </a:lnTo>
                  <a:lnTo>
                    <a:pt x="46786" y="1574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753499" y="3200663"/>
              <a:ext cx="151822" cy="206116"/>
            </a:xfrm>
            <a:custGeom>
              <a:avLst/>
              <a:gdLst/>
              <a:ahLst/>
              <a:cxnLst/>
              <a:rect l="0" t="0" r="0" b="0"/>
              <a:pathLst>
                <a:path w="151822" h="206116">
                  <a:moveTo>
                    <a:pt x="5589" y="42114"/>
                  </a:moveTo>
                  <a:lnTo>
                    <a:pt x="0" y="58881"/>
                  </a:lnTo>
                  <a:lnTo>
                    <a:pt x="4044" y="117559"/>
                  </a:lnTo>
                  <a:lnTo>
                    <a:pt x="10873" y="166721"/>
                  </a:lnTo>
                  <a:lnTo>
                    <a:pt x="23145" y="185622"/>
                  </a:lnTo>
                  <a:lnTo>
                    <a:pt x="31331" y="193938"/>
                  </a:lnTo>
                  <a:lnTo>
                    <a:pt x="52904" y="203178"/>
                  </a:lnTo>
                  <a:lnTo>
                    <a:pt x="76921" y="206115"/>
                  </a:lnTo>
                  <a:lnTo>
                    <a:pt x="99293" y="203521"/>
                  </a:lnTo>
                  <a:lnTo>
                    <a:pt x="107833" y="198851"/>
                  </a:lnTo>
                  <a:lnTo>
                    <a:pt x="139705" y="161973"/>
                  </a:lnTo>
                  <a:lnTo>
                    <a:pt x="147085" y="138278"/>
                  </a:lnTo>
                  <a:lnTo>
                    <a:pt x="151821" y="75407"/>
                  </a:lnTo>
                  <a:lnTo>
                    <a:pt x="147053" y="35211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016711" y="3084849"/>
              <a:ext cx="26647" cy="347442"/>
            </a:xfrm>
            <a:custGeom>
              <a:avLst/>
              <a:gdLst/>
              <a:ahLst/>
              <a:cxnLst/>
              <a:rect l="0" t="0" r="0" b="0"/>
              <a:pathLst>
                <a:path w="26647" h="347442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91015"/>
                  </a:lnTo>
                  <a:lnTo>
                    <a:pt x="10873" y="143821"/>
                  </a:lnTo>
                  <a:lnTo>
                    <a:pt x="20153" y="196512"/>
                  </a:lnTo>
                  <a:lnTo>
                    <a:pt x="24722" y="249169"/>
                  </a:lnTo>
                  <a:lnTo>
                    <a:pt x="26076" y="301815"/>
                  </a:lnTo>
                  <a:lnTo>
                    <a:pt x="26646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959129" y="3253739"/>
              <a:ext cx="168457" cy="10096"/>
            </a:xfrm>
            <a:custGeom>
              <a:avLst/>
              <a:gdLst/>
              <a:ahLst/>
              <a:cxnLst/>
              <a:rect l="0" t="0" r="0" b="0"/>
              <a:pathLst>
                <a:path w="168457" h="10096">
                  <a:moveTo>
                    <a:pt x="168456" y="10095"/>
                  </a:moveTo>
                  <a:lnTo>
                    <a:pt x="130979" y="1761"/>
                  </a:lnTo>
                  <a:lnTo>
                    <a:pt x="79555" y="0"/>
                  </a:lnTo>
                  <a:lnTo>
                    <a:pt x="24948" y="795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117057" y="3053264"/>
              <a:ext cx="187766" cy="463255"/>
            </a:xfrm>
            <a:custGeom>
              <a:avLst/>
              <a:gdLst/>
              <a:ahLst/>
              <a:cxnLst/>
              <a:rect l="0" t="0" r="0" b="0"/>
              <a:pathLst>
                <a:path w="187766" h="463255">
                  <a:moveTo>
                    <a:pt x="0" y="0"/>
                  </a:moveTo>
                  <a:lnTo>
                    <a:pt x="24047" y="17981"/>
                  </a:lnTo>
                  <a:lnTo>
                    <a:pt x="75040" y="74354"/>
                  </a:lnTo>
                  <a:lnTo>
                    <a:pt x="126518" y="132017"/>
                  </a:lnTo>
                  <a:lnTo>
                    <a:pt x="159221" y="191993"/>
                  </a:lnTo>
                  <a:lnTo>
                    <a:pt x="180669" y="246155"/>
                  </a:lnTo>
                  <a:lnTo>
                    <a:pt x="187765" y="301914"/>
                  </a:lnTo>
                  <a:lnTo>
                    <a:pt x="186048" y="357988"/>
                  </a:lnTo>
                  <a:lnTo>
                    <a:pt x="179784" y="383713"/>
                  </a:lnTo>
                  <a:lnTo>
                    <a:pt x="139626" y="446863"/>
                  </a:lnTo>
                  <a:lnTo>
                    <a:pt x="126342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501809" y="2937450"/>
            <a:ext cx="1338661" cy="608124"/>
            <a:chOff x="2501809" y="2937450"/>
            <a:chExt cx="1338661" cy="608124"/>
          </a:xfrm>
        </p:grpSpPr>
        <p:sp>
          <p:nvSpPr>
            <p:cNvPr id="65" name="Freeform 64"/>
            <p:cNvSpPr/>
            <p:nvPr/>
          </p:nvSpPr>
          <p:spPr>
            <a:xfrm>
              <a:off x="2501809" y="2937450"/>
              <a:ext cx="161901" cy="494841"/>
            </a:xfrm>
            <a:custGeom>
              <a:avLst/>
              <a:gdLst/>
              <a:ahLst/>
              <a:cxnLst/>
              <a:rect l="0" t="0" r="0" b="0"/>
              <a:pathLst>
                <a:path w="161901" h="494841">
                  <a:moveTo>
                    <a:pt x="161900" y="0"/>
                  </a:moveTo>
                  <a:lnTo>
                    <a:pt x="106813" y="55088"/>
                  </a:lnTo>
                  <a:lnTo>
                    <a:pt x="60527" y="116029"/>
                  </a:lnTo>
                  <a:lnTo>
                    <a:pt x="26063" y="167546"/>
                  </a:lnTo>
                  <a:lnTo>
                    <a:pt x="9868" y="215890"/>
                  </a:lnTo>
                  <a:lnTo>
                    <a:pt x="0" y="267259"/>
                  </a:lnTo>
                  <a:lnTo>
                    <a:pt x="3446" y="319524"/>
                  </a:lnTo>
                  <a:lnTo>
                    <a:pt x="13046" y="370885"/>
                  </a:lnTo>
                  <a:lnTo>
                    <a:pt x="30188" y="413919"/>
                  </a:lnTo>
                  <a:lnTo>
                    <a:pt x="51255" y="442527"/>
                  </a:lnTo>
                  <a:lnTo>
                    <a:pt x="105516" y="488414"/>
                  </a:lnTo>
                  <a:lnTo>
                    <a:pt x="119786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48921" y="3116435"/>
              <a:ext cx="228872" cy="291400"/>
            </a:xfrm>
            <a:custGeom>
              <a:avLst/>
              <a:gdLst/>
              <a:ahLst/>
              <a:cxnLst/>
              <a:rect l="0" t="0" r="0" b="0"/>
              <a:pathLst>
                <a:path w="228872" h="291400">
                  <a:moveTo>
                    <a:pt x="120073" y="0"/>
                  </a:moveTo>
                  <a:lnTo>
                    <a:pt x="97717" y="5589"/>
                  </a:lnTo>
                  <a:lnTo>
                    <a:pt x="80501" y="17692"/>
                  </a:lnTo>
                  <a:lnTo>
                    <a:pt x="28975" y="75582"/>
                  </a:lnTo>
                  <a:lnTo>
                    <a:pt x="9185" y="117355"/>
                  </a:lnTo>
                  <a:lnTo>
                    <a:pt x="0" y="157084"/>
                  </a:lnTo>
                  <a:lnTo>
                    <a:pt x="4817" y="203041"/>
                  </a:lnTo>
                  <a:lnTo>
                    <a:pt x="21713" y="239924"/>
                  </a:lnTo>
                  <a:lnTo>
                    <a:pt x="48426" y="270740"/>
                  </a:lnTo>
                  <a:lnTo>
                    <a:pt x="68343" y="283326"/>
                  </a:lnTo>
                  <a:lnTo>
                    <a:pt x="104876" y="291399"/>
                  </a:lnTo>
                  <a:lnTo>
                    <a:pt x="145336" y="282612"/>
                  </a:lnTo>
                  <a:lnTo>
                    <a:pt x="175782" y="265191"/>
                  </a:lnTo>
                  <a:lnTo>
                    <a:pt x="188897" y="248884"/>
                  </a:lnTo>
                  <a:lnTo>
                    <a:pt x="227119" y="187827"/>
                  </a:lnTo>
                  <a:lnTo>
                    <a:pt x="228871" y="164587"/>
                  </a:lnTo>
                  <a:lnTo>
                    <a:pt x="220463" y="117129"/>
                  </a:lnTo>
                  <a:lnTo>
                    <a:pt x="199132" y="75129"/>
                  </a:lnTo>
                  <a:lnTo>
                    <a:pt x="179243" y="51766"/>
                  </a:lnTo>
                  <a:lnTo>
                    <a:pt x="151659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920856" y="3263834"/>
              <a:ext cx="142937" cy="126083"/>
            </a:xfrm>
            <a:custGeom>
              <a:avLst/>
              <a:gdLst/>
              <a:ahLst/>
              <a:cxnLst/>
              <a:rect l="0" t="0" r="0" b="0"/>
              <a:pathLst>
                <a:path w="142937" h="126083">
                  <a:moveTo>
                    <a:pt x="6066" y="0"/>
                  </a:moveTo>
                  <a:lnTo>
                    <a:pt x="0" y="32452"/>
                  </a:lnTo>
                  <a:lnTo>
                    <a:pt x="10625" y="89931"/>
                  </a:lnTo>
                  <a:lnTo>
                    <a:pt x="26004" y="119323"/>
                  </a:lnTo>
                  <a:lnTo>
                    <a:pt x="34566" y="124002"/>
                  </a:lnTo>
                  <a:lnTo>
                    <a:pt x="56557" y="126082"/>
                  </a:lnTo>
                  <a:lnTo>
                    <a:pt x="78809" y="119987"/>
                  </a:lnTo>
                  <a:lnTo>
                    <a:pt x="99228" y="108310"/>
                  </a:lnTo>
                  <a:lnTo>
                    <a:pt x="122707" y="82004"/>
                  </a:lnTo>
                  <a:lnTo>
                    <a:pt x="133166" y="62182"/>
                  </a:lnTo>
                  <a:lnTo>
                    <a:pt x="1429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106340" y="3074321"/>
              <a:ext cx="41681" cy="294799"/>
            </a:xfrm>
            <a:custGeom>
              <a:avLst/>
              <a:gdLst/>
              <a:ahLst/>
              <a:cxnLst/>
              <a:rect l="0" t="0" r="0" b="0"/>
              <a:pathLst>
                <a:path w="41681" h="294799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8058" y="153672"/>
                  </a:lnTo>
                  <a:lnTo>
                    <a:pt x="20914" y="210423"/>
                  </a:lnTo>
                  <a:lnTo>
                    <a:pt x="37039" y="269995"/>
                  </a:lnTo>
                  <a:lnTo>
                    <a:pt x="4168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042735" y="3200663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1953" y="0"/>
                  </a:lnTo>
                  <a:lnTo>
                    <a:pt x="89374" y="0"/>
                  </a:lnTo>
                  <a:lnTo>
                    <a:pt x="3004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276812" y="3223719"/>
              <a:ext cx="127189" cy="321855"/>
            </a:xfrm>
            <a:custGeom>
              <a:avLst/>
              <a:gdLst/>
              <a:ahLst/>
              <a:cxnLst/>
              <a:rect l="0" t="0" r="0" b="0"/>
              <a:pathLst>
                <a:path w="127189" h="321855">
                  <a:moveTo>
                    <a:pt x="8079" y="92757"/>
                  </a:moveTo>
                  <a:lnTo>
                    <a:pt x="17144" y="151374"/>
                  </a:lnTo>
                  <a:lnTo>
                    <a:pt x="26748" y="214210"/>
                  </a:lnTo>
                  <a:lnTo>
                    <a:pt x="34253" y="274285"/>
                  </a:lnTo>
                  <a:lnTo>
                    <a:pt x="38061" y="317079"/>
                  </a:lnTo>
                  <a:lnTo>
                    <a:pt x="37426" y="321854"/>
                  </a:lnTo>
                  <a:lnTo>
                    <a:pt x="35832" y="320358"/>
                  </a:lnTo>
                  <a:lnTo>
                    <a:pt x="32111" y="305047"/>
                  </a:lnTo>
                  <a:lnTo>
                    <a:pt x="26604" y="250678"/>
                  </a:lnTo>
                  <a:lnTo>
                    <a:pt x="14598" y="188942"/>
                  </a:lnTo>
                  <a:lnTo>
                    <a:pt x="8197" y="128828"/>
                  </a:lnTo>
                  <a:lnTo>
                    <a:pt x="0" y="71893"/>
                  </a:lnTo>
                  <a:lnTo>
                    <a:pt x="979" y="46050"/>
                  </a:lnTo>
                  <a:lnTo>
                    <a:pt x="9213" y="26765"/>
                  </a:lnTo>
                  <a:lnTo>
                    <a:pt x="32591" y="2754"/>
                  </a:lnTo>
                  <a:lnTo>
                    <a:pt x="41968" y="0"/>
                  </a:lnTo>
                  <a:lnTo>
                    <a:pt x="61745" y="3179"/>
                  </a:lnTo>
                  <a:lnTo>
                    <a:pt x="79114" y="15510"/>
                  </a:lnTo>
                  <a:lnTo>
                    <a:pt x="109328" y="52022"/>
                  </a:lnTo>
                  <a:lnTo>
                    <a:pt x="125166" y="88227"/>
                  </a:lnTo>
                  <a:lnTo>
                    <a:pt x="127188" y="111801"/>
                  </a:lnTo>
                  <a:lnTo>
                    <a:pt x="126089" y="123000"/>
                  </a:lnTo>
                  <a:lnTo>
                    <a:pt x="121847" y="131637"/>
                  </a:lnTo>
                  <a:lnTo>
                    <a:pt x="107775" y="144352"/>
                  </a:lnTo>
                  <a:lnTo>
                    <a:pt x="100279" y="147041"/>
                  </a:lnTo>
                  <a:lnTo>
                    <a:pt x="71250" y="145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442818" y="3221720"/>
              <a:ext cx="141035" cy="178159"/>
            </a:xfrm>
            <a:custGeom>
              <a:avLst/>
              <a:gdLst/>
              <a:ahLst/>
              <a:cxnLst/>
              <a:rect l="0" t="0" r="0" b="0"/>
              <a:pathLst>
                <a:path w="141035" h="178159">
                  <a:moveTo>
                    <a:pt x="0" y="0"/>
                  </a:moveTo>
                  <a:lnTo>
                    <a:pt x="8334" y="37477"/>
                  </a:lnTo>
                  <a:lnTo>
                    <a:pt x="15684" y="94491"/>
                  </a:lnTo>
                  <a:lnTo>
                    <a:pt x="22335" y="151333"/>
                  </a:lnTo>
                  <a:lnTo>
                    <a:pt x="31764" y="170984"/>
                  </a:lnTo>
                  <a:lnTo>
                    <a:pt x="38723" y="175991"/>
                  </a:lnTo>
                  <a:lnTo>
                    <a:pt x="46873" y="178158"/>
                  </a:lnTo>
                  <a:lnTo>
                    <a:pt x="75109" y="175620"/>
                  </a:lnTo>
                  <a:lnTo>
                    <a:pt x="85168" y="173232"/>
                  </a:lnTo>
                  <a:lnTo>
                    <a:pt x="102583" y="161220"/>
                  </a:lnTo>
                  <a:lnTo>
                    <a:pt x="116953" y="144183"/>
                  </a:lnTo>
                  <a:lnTo>
                    <a:pt x="135709" y="101530"/>
                  </a:lnTo>
                  <a:lnTo>
                    <a:pt x="141034" y="76710"/>
                  </a:lnTo>
                  <a:lnTo>
                    <a:pt x="136871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621803" y="3084849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5589" y="58617"/>
                  </a:lnTo>
                  <a:lnTo>
                    <a:pt x="10722" y="121197"/>
                  </a:lnTo>
                  <a:lnTo>
                    <a:pt x="18644" y="171351"/>
                  </a:lnTo>
                  <a:lnTo>
                    <a:pt x="28682" y="230813"/>
                  </a:lnTo>
                  <a:lnTo>
                    <a:pt x="31465" y="254662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600746" y="3221720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78253" y="10528"/>
                  </a:lnTo>
                  <a:lnTo>
                    <a:pt x="1956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674445" y="3042735"/>
              <a:ext cx="166025" cy="431670"/>
            </a:xfrm>
            <a:custGeom>
              <a:avLst/>
              <a:gdLst/>
              <a:ahLst/>
              <a:cxnLst/>
              <a:rect l="0" t="0" r="0" b="0"/>
              <a:pathLst>
                <a:path w="166025" h="431670">
                  <a:moveTo>
                    <a:pt x="0" y="0"/>
                  </a:moveTo>
                  <a:lnTo>
                    <a:pt x="43963" y="20244"/>
                  </a:lnTo>
                  <a:lnTo>
                    <a:pt x="106369" y="76414"/>
                  </a:lnTo>
                  <a:lnTo>
                    <a:pt x="141374" y="124452"/>
                  </a:lnTo>
                  <a:lnTo>
                    <a:pt x="160247" y="179261"/>
                  </a:lnTo>
                  <a:lnTo>
                    <a:pt x="166024" y="229239"/>
                  </a:lnTo>
                  <a:lnTo>
                    <a:pt x="162147" y="281093"/>
                  </a:lnTo>
                  <a:lnTo>
                    <a:pt x="147999" y="327912"/>
                  </a:lnTo>
                  <a:lnTo>
                    <a:pt x="112311" y="383156"/>
                  </a:lnTo>
                  <a:lnTo>
                    <a:pt x="86310" y="413006"/>
                  </a:lnTo>
                  <a:lnTo>
                    <a:pt x="63171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20552" y="115813"/>
            <a:ext cx="719599" cy="417765"/>
            <a:chOff x="420552" y="115813"/>
            <a:chExt cx="719599" cy="417765"/>
          </a:xfrm>
        </p:grpSpPr>
        <p:sp>
          <p:nvSpPr>
            <p:cNvPr id="2" name="Freeform 1"/>
            <p:cNvSpPr/>
            <p:nvPr/>
          </p:nvSpPr>
          <p:spPr>
            <a:xfrm>
              <a:off x="420552" y="185387"/>
              <a:ext cx="306133" cy="285882"/>
            </a:xfrm>
            <a:custGeom>
              <a:avLst/>
              <a:gdLst/>
              <a:ahLst/>
              <a:cxnLst/>
              <a:rect l="0" t="0" r="0" b="0"/>
              <a:pathLst>
                <a:path w="306133" h="285882">
                  <a:moveTo>
                    <a:pt x="200629" y="14654"/>
                  </a:moveTo>
                  <a:lnTo>
                    <a:pt x="156666" y="0"/>
                  </a:lnTo>
                  <a:lnTo>
                    <a:pt x="120792" y="1083"/>
                  </a:lnTo>
                  <a:lnTo>
                    <a:pt x="64337" y="15178"/>
                  </a:lnTo>
                  <a:lnTo>
                    <a:pt x="44128" y="23076"/>
                  </a:lnTo>
                  <a:lnTo>
                    <a:pt x="4747" y="53905"/>
                  </a:lnTo>
                  <a:lnTo>
                    <a:pt x="1021" y="61879"/>
                  </a:lnTo>
                  <a:lnTo>
                    <a:pt x="0" y="80096"/>
                  </a:lnTo>
                  <a:lnTo>
                    <a:pt x="3705" y="88698"/>
                  </a:lnTo>
                  <a:lnTo>
                    <a:pt x="17181" y="104494"/>
                  </a:lnTo>
                  <a:lnTo>
                    <a:pt x="37988" y="113075"/>
                  </a:lnTo>
                  <a:lnTo>
                    <a:pt x="97063" y="126271"/>
                  </a:lnTo>
                  <a:lnTo>
                    <a:pt x="157121" y="129638"/>
                  </a:lnTo>
                  <a:lnTo>
                    <a:pt x="208802" y="135893"/>
                  </a:lnTo>
                  <a:lnTo>
                    <a:pt x="263490" y="154896"/>
                  </a:lnTo>
                  <a:lnTo>
                    <a:pt x="274122" y="160791"/>
                  </a:lnTo>
                  <a:lnTo>
                    <a:pt x="300263" y="191445"/>
                  </a:lnTo>
                  <a:lnTo>
                    <a:pt x="306132" y="213720"/>
                  </a:lnTo>
                  <a:lnTo>
                    <a:pt x="303671" y="235319"/>
                  </a:lnTo>
                  <a:lnTo>
                    <a:pt x="294779" y="256617"/>
                  </a:lnTo>
                  <a:lnTo>
                    <a:pt x="286792" y="263700"/>
                  </a:lnTo>
                  <a:lnTo>
                    <a:pt x="227111" y="281590"/>
                  </a:lnTo>
                  <a:lnTo>
                    <a:pt x="172238" y="285881"/>
                  </a:lnTo>
                  <a:lnTo>
                    <a:pt x="131515" y="278421"/>
                  </a:lnTo>
                  <a:lnTo>
                    <a:pt x="74891" y="254528"/>
                  </a:lnTo>
                  <a:lnTo>
                    <a:pt x="42701" y="2357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10652" y="115813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0" y="49263"/>
                  </a:lnTo>
                  <a:lnTo>
                    <a:pt x="1170" y="99344"/>
                  </a:lnTo>
                  <a:lnTo>
                    <a:pt x="8406" y="151228"/>
                  </a:lnTo>
                  <a:lnTo>
                    <a:pt x="17959" y="202476"/>
                  </a:lnTo>
                  <a:lnTo>
                    <a:pt x="25858" y="248986"/>
                  </a:lnTo>
                  <a:lnTo>
                    <a:pt x="23000" y="298122"/>
                  </a:lnTo>
                  <a:lnTo>
                    <a:pt x="24561" y="351000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94922" y="181700"/>
              <a:ext cx="245229" cy="351878"/>
            </a:xfrm>
            <a:custGeom>
              <a:avLst/>
              <a:gdLst/>
              <a:ahLst/>
              <a:cxnLst/>
              <a:rect l="0" t="0" r="0" b="0"/>
              <a:pathLst>
                <a:path w="245229" h="351878">
                  <a:moveTo>
                    <a:pt x="0" y="60455"/>
                  </a:moveTo>
                  <a:lnTo>
                    <a:pt x="9575" y="36408"/>
                  </a:lnTo>
                  <a:lnTo>
                    <a:pt x="20243" y="22082"/>
                  </a:lnTo>
                  <a:lnTo>
                    <a:pt x="44992" y="6451"/>
                  </a:lnTo>
                  <a:lnTo>
                    <a:pt x="85731" y="0"/>
                  </a:lnTo>
                  <a:lnTo>
                    <a:pt x="123667" y="3678"/>
                  </a:lnTo>
                  <a:lnTo>
                    <a:pt x="143091" y="12214"/>
                  </a:lnTo>
                  <a:lnTo>
                    <a:pt x="151546" y="17766"/>
                  </a:lnTo>
                  <a:lnTo>
                    <a:pt x="164060" y="33293"/>
                  </a:lnTo>
                  <a:lnTo>
                    <a:pt x="169035" y="42347"/>
                  </a:lnTo>
                  <a:lnTo>
                    <a:pt x="171443" y="61766"/>
                  </a:lnTo>
                  <a:lnTo>
                    <a:pt x="167444" y="82094"/>
                  </a:lnTo>
                  <a:lnTo>
                    <a:pt x="157867" y="102828"/>
                  </a:lnTo>
                  <a:lnTo>
                    <a:pt x="139573" y="120621"/>
                  </a:lnTo>
                  <a:lnTo>
                    <a:pt x="84584" y="149920"/>
                  </a:lnTo>
                  <a:lnTo>
                    <a:pt x="59767" y="159363"/>
                  </a:lnTo>
                  <a:lnTo>
                    <a:pt x="93528" y="155989"/>
                  </a:lnTo>
                  <a:lnTo>
                    <a:pt x="155570" y="166767"/>
                  </a:lnTo>
                  <a:lnTo>
                    <a:pt x="199576" y="179981"/>
                  </a:lnTo>
                  <a:lnTo>
                    <a:pt x="217772" y="193126"/>
                  </a:lnTo>
                  <a:lnTo>
                    <a:pt x="232488" y="210667"/>
                  </a:lnTo>
                  <a:lnTo>
                    <a:pt x="242928" y="230161"/>
                  </a:lnTo>
                  <a:lnTo>
                    <a:pt x="245228" y="250524"/>
                  </a:lnTo>
                  <a:lnTo>
                    <a:pt x="237173" y="292192"/>
                  </a:lnTo>
                  <a:lnTo>
                    <a:pt x="222092" y="323700"/>
                  </a:lnTo>
                  <a:lnTo>
                    <a:pt x="203212" y="338500"/>
                  </a:lnTo>
                  <a:lnTo>
                    <a:pt x="179224" y="347807"/>
                  </a:lnTo>
                  <a:lnTo>
                    <a:pt x="139411" y="351877"/>
                  </a:lnTo>
                  <a:lnTo>
                    <a:pt x="84036" y="346484"/>
                  </a:lnTo>
                  <a:lnTo>
                    <a:pt x="51416" y="342126"/>
                  </a:lnTo>
                  <a:lnTo>
                    <a:pt x="31585" y="334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219064" y="200041"/>
            <a:ext cx="2771237" cy="460956"/>
            <a:chOff x="1219064" y="200041"/>
            <a:chExt cx="2771237" cy="460956"/>
          </a:xfrm>
        </p:grpSpPr>
        <p:sp>
          <p:nvSpPr>
            <p:cNvPr id="6" name="Freeform 5"/>
            <p:cNvSpPr/>
            <p:nvPr/>
          </p:nvSpPr>
          <p:spPr>
            <a:xfrm>
              <a:off x="1219064" y="200041"/>
              <a:ext cx="252233" cy="355201"/>
            </a:xfrm>
            <a:custGeom>
              <a:avLst/>
              <a:gdLst/>
              <a:ahLst/>
              <a:cxnLst/>
              <a:rect l="0" t="0" r="0" b="0"/>
              <a:pathLst>
                <a:path w="252233" h="355201">
                  <a:moveTo>
                    <a:pt x="96998" y="0"/>
                  </a:moveTo>
                  <a:lnTo>
                    <a:pt x="72951" y="9575"/>
                  </a:lnTo>
                  <a:lnTo>
                    <a:pt x="51528" y="27534"/>
                  </a:lnTo>
                  <a:lnTo>
                    <a:pt x="16300" y="74552"/>
                  </a:lnTo>
                  <a:lnTo>
                    <a:pt x="817" y="111127"/>
                  </a:lnTo>
                  <a:lnTo>
                    <a:pt x="0" y="151600"/>
                  </a:lnTo>
                  <a:lnTo>
                    <a:pt x="9034" y="214433"/>
                  </a:lnTo>
                  <a:lnTo>
                    <a:pt x="14002" y="257598"/>
                  </a:lnTo>
                  <a:lnTo>
                    <a:pt x="29253" y="291965"/>
                  </a:lnTo>
                  <a:lnTo>
                    <a:pt x="62225" y="332567"/>
                  </a:lnTo>
                  <a:lnTo>
                    <a:pt x="88644" y="348623"/>
                  </a:lnTo>
                  <a:lnTo>
                    <a:pt x="129878" y="355200"/>
                  </a:lnTo>
                  <a:lnTo>
                    <a:pt x="156065" y="350499"/>
                  </a:lnTo>
                  <a:lnTo>
                    <a:pt x="187419" y="334699"/>
                  </a:lnTo>
                  <a:lnTo>
                    <a:pt x="211527" y="312080"/>
                  </a:lnTo>
                  <a:lnTo>
                    <a:pt x="225108" y="291950"/>
                  </a:lnTo>
                  <a:lnTo>
                    <a:pt x="247215" y="232869"/>
                  </a:lnTo>
                  <a:lnTo>
                    <a:pt x="252232" y="174117"/>
                  </a:lnTo>
                  <a:lnTo>
                    <a:pt x="243171" y="119358"/>
                  </a:lnTo>
                  <a:lnTo>
                    <a:pt x="240070" y="107648"/>
                  </a:lnTo>
                  <a:lnTo>
                    <a:pt x="227266" y="88398"/>
                  </a:lnTo>
                  <a:lnTo>
                    <a:pt x="196039" y="56976"/>
                  </a:lnTo>
                  <a:lnTo>
                    <a:pt x="175331" y="48719"/>
                  </a:lnTo>
                  <a:lnTo>
                    <a:pt x="139112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29251" y="231626"/>
              <a:ext cx="279381" cy="309301"/>
            </a:xfrm>
            <a:custGeom>
              <a:avLst/>
              <a:gdLst/>
              <a:ahLst/>
              <a:cxnLst/>
              <a:rect l="0" t="0" r="0" b="0"/>
              <a:pathLst>
                <a:path w="279381" h="309301">
                  <a:moveTo>
                    <a:pt x="92137" y="0"/>
                  </a:moveTo>
                  <a:lnTo>
                    <a:pt x="40602" y="37087"/>
                  </a:lnTo>
                  <a:lnTo>
                    <a:pt x="20043" y="74787"/>
                  </a:lnTo>
                  <a:lnTo>
                    <a:pt x="2271" y="127655"/>
                  </a:lnTo>
                  <a:lnTo>
                    <a:pt x="0" y="165206"/>
                  </a:lnTo>
                  <a:lnTo>
                    <a:pt x="12226" y="226260"/>
                  </a:lnTo>
                  <a:lnTo>
                    <a:pt x="27776" y="256033"/>
                  </a:lnTo>
                  <a:lnTo>
                    <a:pt x="47201" y="279673"/>
                  </a:lnTo>
                  <a:lnTo>
                    <a:pt x="73363" y="295906"/>
                  </a:lnTo>
                  <a:lnTo>
                    <a:pt x="103342" y="308125"/>
                  </a:lnTo>
                  <a:lnTo>
                    <a:pt x="124023" y="309300"/>
                  </a:lnTo>
                  <a:lnTo>
                    <a:pt x="158517" y="300265"/>
                  </a:lnTo>
                  <a:lnTo>
                    <a:pt x="192134" y="282770"/>
                  </a:lnTo>
                  <a:lnTo>
                    <a:pt x="216912" y="259649"/>
                  </a:lnTo>
                  <a:lnTo>
                    <a:pt x="257336" y="208062"/>
                  </a:lnTo>
                  <a:lnTo>
                    <a:pt x="273988" y="167961"/>
                  </a:lnTo>
                  <a:lnTo>
                    <a:pt x="279380" y="131135"/>
                  </a:lnTo>
                  <a:lnTo>
                    <a:pt x="272796" y="85175"/>
                  </a:lnTo>
                  <a:lnTo>
                    <a:pt x="266797" y="63592"/>
                  </a:lnTo>
                  <a:lnTo>
                    <a:pt x="250872" y="45421"/>
                  </a:lnTo>
                  <a:lnTo>
                    <a:pt x="228197" y="31886"/>
                  </a:lnTo>
                  <a:lnTo>
                    <a:pt x="202521" y="25870"/>
                  </a:lnTo>
                  <a:lnTo>
                    <a:pt x="14478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47813" y="369080"/>
              <a:ext cx="90309" cy="291917"/>
            </a:xfrm>
            <a:custGeom>
              <a:avLst/>
              <a:gdLst/>
              <a:ahLst/>
              <a:cxnLst/>
              <a:rect l="0" t="0" r="0" b="0"/>
              <a:pathLst>
                <a:path w="90309" h="291917">
                  <a:moveTo>
                    <a:pt x="0" y="73116"/>
                  </a:moveTo>
                  <a:lnTo>
                    <a:pt x="3120" y="115808"/>
                  </a:lnTo>
                  <a:lnTo>
                    <a:pt x="10723" y="176354"/>
                  </a:lnTo>
                  <a:lnTo>
                    <a:pt x="25054" y="239685"/>
                  </a:lnTo>
                  <a:lnTo>
                    <a:pt x="36361" y="290766"/>
                  </a:lnTo>
                  <a:lnTo>
                    <a:pt x="35939" y="291916"/>
                  </a:lnTo>
                  <a:lnTo>
                    <a:pt x="26856" y="262955"/>
                  </a:lnTo>
                  <a:lnTo>
                    <a:pt x="21033" y="204939"/>
                  </a:lnTo>
                  <a:lnTo>
                    <a:pt x="12950" y="147205"/>
                  </a:lnTo>
                  <a:lnTo>
                    <a:pt x="11007" y="85152"/>
                  </a:lnTo>
                  <a:lnTo>
                    <a:pt x="12963" y="27314"/>
                  </a:lnTo>
                  <a:lnTo>
                    <a:pt x="21749" y="7526"/>
                  </a:lnTo>
                  <a:lnTo>
                    <a:pt x="29707" y="2483"/>
                  </a:lnTo>
                  <a:lnTo>
                    <a:pt x="51028" y="0"/>
                  </a:lnTo>
                  <a:lnTo>
                    <a:pt x="60925" y="3315"/>
                  </a:lnTo>
                  <a:lnTo>
                    <a:pt x="78161" y="16357"/>
                  </a:lnTo>
                  <a:lnTo>
                    <a:pt x="87380" y="40091"/>
                  </a:lnTo>
                  <a:lnTo>
                    <a:pt x="90308" y="68967"/>
                  </a:lnTo>
                  <a:lnTo>
                    <a:pt x="87710" y="97399"/>
                  </a:lnTo>
                  <a:lnTo>
                    <a:pt x="83040" y="108022"/>
                  </a:lnTo>
                  <a:lnTo>
                    <a:pt x="68492" y="122945"/>
                  </a:lnTo>
                  <a:lnTo>
                    <a:pt x="40571" y="137923"/>
                  </a:lnTo>
                  <a:lnTo>
                    <a:pt x="0" y="1468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05741" y="354897"/>
              <a:ext cx="147661" cy="161252"/>
            </a:xfrm>
            <a:custGeom>
              <a:avLst/>
              <a:gdLst/>
              <a:ahLst/>
              <a:cxnLst/>
              <a:rect l="0" t="0" r="0" b="0"/>
              <a:pathLst>
                <a:path w="147661" h="161252">
                  <a:moveTo>
                    <a:pt x="0" y="97828"/>
                  </a:moveTo>
                  <a:lnTo>
                    <a:pt x="33621" y="83357"/>
                  </a:lnTo>
                  <a:lnTo>
                    <a:pt x="85323" y="78072"/>
                  </a:lnTo>
                  <a:lnTo>
                    <a:pt x="110451" y="75009"/>
                  </a:lnTo>
                  <a:lnTo>
                    <a:pt x="129417" y="65849"/>
                  </a:lnTo>
                  <a:lnTo>
                    <a:pt x="142527" y="50860"/>
                  </a:lnTo>
                  <a:lnTo>
                    <a:pt x="147660" y="41949"/>
                  </a:lnTo>
                  <a:lnTo>
                    <a:pt x="147573" y="33669"/>
                  </a:lnTo>
                  <a:lnTo>
                    <a:pt x="144005" y="25810"/>
                  </a:lnTo>
                  <a:lnTo>
                    <a:pt x="138117" y="18230"/>
                  </a:lnTo>
                  <a:lnTo>
                    <a:pt x="119097" y="6689"/>
                  </a:lnTo>
                  <a:lnTo>
                    <a:pt x="96216" y="0"/>
                  </a:lnTo>
                  <a:lnTo>
                    <a:pt x="74348" y="926"/>
                  </a:lnTo>
                  <a:lnTo>
                    <a:pt x="42306" y="13614"/>
                  </a:lnTo>
                  <a:lnTo>
                    <a:pt x="16174" y="37781"/>
                  </a:lnTo>
                  <a:lnTo>
                    <a:pt x="7188" y="60222"/>
                  </a:lnTo>
                  <a:lnTo>
                    <a:pt x="4364" y="84624"/>
                  </a:lnTo>
                  <a:lnTo>
                    <a:pt x="7009" y="107167"/>
                  </a:lnTo>
                  <a:lnTo>
                    <a:pt x="15203" y="125765"/>
                  </a:lnTo>
                  <a:lnTo>
                    <a:pt x="27814" y="141830"/>
                  </a:lnTo>
                  <a:lnTo>
                    <a:pt x="45117" y="156769"/>
                  </a:lnTo>
                  <a:lnTo>
                    <a:pt x="55814" y="160519"/>
                  </a:lnTo>
                  <a:lnTo>
                    <a:pt x="100365" y="161251"/>
                  </a:lnTo>
                  <a:lnTo>
                    <a:pt x="126341" y="1609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16310" y="368497"/>
              <a:ext cx="126344" cy="140168"/>
            </a:xfrm>
            <a:custGeom>
              <a:avLst/>
              <a:gdLst/>
              <a:ahLst/>
              <a:cxnLst/>
              <a:rect l="0" t="0" r="0" b="0"/>
              <a:pathLst>
                <a:path w="126344" h="140168">
                  <a:moveTo>
                    <a:pt x="0" y="42114"/>
                  </a:moveTo>
                  <a:lnTo>
                    <a:pt x="14655" y="104207"/>
                  </a:lnTo>
                  <a:lnTo>
                    <a:pt x="31924" y="140167"/>
                  </a:lnTo>
                  <a:lnTo>
                    <a:pt x="27447" y="134826"/>
                  </a:lnTo>
                  <a:lnTo>
                    <a:pt x="17361" y="112088"/>
                  </a:lnTo>
                  <a:lnTo>
                    <a:pt x="11429" y="51228"/>
                  </a:lnTo>
                  <a:lnTo>
                    <a:pt x="11129" y="37661"/>
                  </a:lnTo>
                  <a:lnTo>
                    <a:pt x="14439" y="27447"/>
                  </a:lnTo>
                  <a:lnTo>
                    <a:pt x="27474" y="12979"/>
                  </a:lnTo>
                  <a:lnTo>
                    <a:pt x="48086" y="5768"/>
                  </a:lnTo>
                  <a:lnTo>
                    <a:pt x="108411" y="760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08060" y="368497"/>
              <a:ext cx="285861" cy="137736"/>
            </a:xfrm>
            <a:custGeom>
              <a:avLst/>
              <a:gdLst/>
              <a:ahLst/>
              <a:cxnLst/>
              <a:rect l="0" t="0" r="0" b="0"/>
              <a:pathLst>
                <a:path w="285861" h="137736">
                  <a:moveTo>
                    <a:pt x="8333" y="0"/>
                  </a:moveTo>
                  <a:lnTo>
                    <a:pt x="0" y="37478"/>
                  </a:lnTo>
                  <a:lnTo>
                    <a:pt x="1120" y="61110"/>
                  </a:lnTo>
                  <a:lnTo>
                    <a:pt x="20903" y="104878"/>
                  </a:lnTo>
                  <a:lnTo>
                    <a:pt x="27242" y="115542"/>
                  </a:lnTo>
                  <a:lnTo>
                    <a:pt x="36147" y="121482"/>
                  </a:lnTo>
                  <a:lnTo>
                    <a:pt x="58519" y="124962"/>
                  </a:lnTo>
                  <a:lnTo>
                    <a:pt x="91834" y="120344"/>
                  </a:lnTo>
                  <a:lnTo>
                    <a:pt x="100265" y="114154"/>
                  </a:lnTo>
                  <a:lnTo>
                    <a:pt x="112753" y="94799"/>
                  </a:lnTo>
                  <a:lnTo>
                    <a:pt x="123066" y="52434"/>
                  </a:lnTo>
                  <a:lnTo>
                    <a:pt x="125766" y="52504"/>
                  </a:lnTo>
                  <a:lnTo>
                    <a:pt x="128736" y="56059"/>
                  </a:lnTo>
                  <a:lnTo>
                    <a:pt x="154398" y="109985"/>
                  </a:lnTo>
                  <a:lnTo>
                    <a:pt x="179513" y="132674"/>
                  </a:lnTo>
                  <a:lnTo>
                    <a:pt x="202177" y="137735"/>
                  </a:lnTo>
                  <a:lnTo>
                    <a:pt x="226677" y="134915"/>
                  </a:lnTo>
                  <a:lnTo>
                    <a:pt x="249264" y="125863"/>
                  </a:lnTo>
                  <a:lnTo>
                    <a:pt x="264763" y="110921"/>
                  </a:lnTo>
                  <a:lnTo>
                    <a:pt x="280065" y="79659"/>
                  </a:lnTo>
                  <a:lnTo>
                    <a:pt x="285860" y="55291"/>
                  </a:lnTo>
                  <a:lnTo>
                    <a:pt x="28207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66702" y="343467"/>
              <a:ext cx="134003" cy="182958"/>
            </a:xfrm>
            <a:custGeom>
              <a:avLst/>
              <a:gdLst/>
              <a:ahLst/>
              <a:cxnLst/>
              <a:rect l="0" t="0" r="0" b="0"/>
              <a:pathLst>
                <a:path w="134003" h="182958">
                  <a:moveTo>
                    <a:pt x="7660" y="88201"/>
                  </a:moveTo>
                  <a:lnTo>
                    <a:pt x="66277" y="88201"/>
                  </a:lnTo>
                  <a:lnTo>
                    <a:pt x="101068" y="77022"/>
                  </a:lnTo>
                  <a:lnTo>
                    <a:pt x="128014" y="53303"/>
                  </a:lnTo>
                  <a:lnTo>
                    <a:pt x="131180" y="45049"/>
                  </a:lnTo>
                  <a:lnTo>
                    <a:pt x="130951" y="37206"/>
                  </a:lnTo>
                  <a:lnTo>
                    <a:pt x="128458" y="29638"/>
                  </a:lnTo>
                  <a:lnTo>
                    <a:pt x="123287" y="23422"/>
                  </a:lnTo>
                  <a:lnTo>
                    <a:pt x="99242" y="9086"/>
                  </a:lnTo>
                  <a:lnTo>
                    <a:pt x="79949" y="1176"/>
                  </a:lnTo>
                  <a:lnTo>
                    <a:pt x="59676" y="0"/>
                  </a:lnTo>
                  <a:lnTo>
                    <a:pt x="49356" y="1324"/>
                  </a:lnTo>
                  <a:lnTo>
                    <a:pt x="31651" y="12154"/>
                  </a:lnTo>
                  <a:lnTo>
                    <a:pt x="17153" y="28666"/>
                  </a:lnTo>
                  <a:lnTo>
                    <a:pt x="6810" y="47703"/>
                  </a:lnTo>
                  <a:lnTo>
                    <a:pt x="0" y="83740"/>
                  </a:lnTo>
                  <a:lnTo>
                    <a:pt x="4645" y="107275"/>
                  </a:lnTo>
                  <a:lnTo>
                    <a:pt x="20415" y="137136"/>
                  </a:lnTo>
                  <a:lnTo>
                    <a:pt x="35556" y="153234"/>
                  </a:lnTo>
                  <a:lnTo>
                    <a:pt x="57883" y="168187"/>
                  </a:lnTo>
                  <a:lnTo>
                    <a:pt x="96760" y="178581"/>
                  </a:lnTo>
                  <a:lnTo>
                    <a:pt x="134002" y="1829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95461" y="382112"/>
              <a:ext cx="115988" cy="144313"/>
            </a:xfrm>
            <a:custGeom>
              <a:avLst/>
              <a:gdLst/>
              <a:ahLst/>
              <a:cxnLst/>
              <a:rect l="0" t="0" r="0" b="0"/>
              <a:pathLst>
                <a:path w="115988" h="144313">
                  <a:moveTo>
                    <a:pt x="0" y="70613"/>
                  </a:moveTo>
                  <a:lnTo>
                    <a:pt x="42692" y="73732"/>
                  </a:lnTo>
                  <a:lnTo>
                    <a:pt x="53027" y="76202"/>
                  </a:lnTo>
                  <a:lnTo>
                    <a:pt x="73871" y="72707"/>
                  </a:lnTo>
                  <a:lnTo>
                    <a:pt x="102216" y="57585"/>
                  </a:lnTo>
                  <a:lnTo>
                    <a:pt x="110258" y="51399"/>
                  </a:lnTo>
                  <a:lnTo>
                    <a:pt x="114450" y="43766"/>
                  </a:lnTo>
                  <a:lnTo>
                    <a:pt x="115987" y="25926"/>
                  </a:lnTo>
                  <a:lnTo>
                    <a:pt x="112419" y="18595"/>
                  </a:lnTo>
                  <a:lnTo>
                    <a:pt x="99097" y="7329"/>
                  </a:lnTo>
                  <a:lnTo>
                    <a:pt x="66277" y="0"/>
                  </a:lnTo>
                  <a:lnTo>
                    <a:pt x="46614" y="4524"/>
                  </a:lnTo>
                  <a:lnTo>
                    <a:pt x="38095" y="9006"/>
                  </a:lnTo>
                  <a:lnTo>
                    <a:pt x="25510" y="23345"/>
                  </a:lnTo>
                  <a:lnTo>
                    <a:pt x="20516" y="32082"/>
                  </a:lnTo>
                  <a:lnTo>
                    <a:pt x="18087" y="54268"/>
                  </a:lnTo>
                  <a:lnTo>
                    <a:pt x="26059" y="106639"/>
                  </a:lnTo>
                  <a:lnTo>
                    <a:pt x="31411" y="116857"/>
                  </a:lnTo>
                  <a:lnTo>
                    <a:pt x="46716" y="131330"/>
                  </a:lnTo>
                  <a:lnTo>
                    <a:pt x="68335" y="138542"/>
                  </a:lnTo>
                  <a:lnTo>
                    <a:pt x="115813" y="1443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40909" y="221098"/>
              <a:ext cx="28294" cy="305327"/>
            </a:xfrm>
            <a:custGeom>
              <a:avLst/>
              <a:gdLst/>
              <a:ahLst/>
              <a:cxnLst/>
              <a:rect l="0" t="0" r="0" b="0"/>
              <a:pathLst>
                <a:path w="28294" h="305327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1490" y="145880"/>
                  </a:lnTo>
                  <a:lnTo>
                    <a:pt x="15905" y="197122"/>
                  </a:lnTo>
                  <a:lnTo>
                    <a:pt x="23463" y="251197"/>
                  </a:lnTo>
                  <a:lnTo>
                    <a:pt x="21142" y="287208"/>
                  </a:lnTo>
                  <a:lnTo>
                    <a:pt x="22356" y="293248"/>
                  </a:lnTo>
                  <a:lnTo>
                    <a:pt x="28293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82448" y="326383"/>
              <a:ext cx="207853" cy="210571"/>
            </a:xfrm>
            <a:custGeom>
              <a:avLst/>
              <a:gdLst/>
              <a:ahLst/>
              <a:cxnLst/>
              <a:rect l="0" t="0" r="0" b="0"/>
              <a:pathLst>
                <a:path w="207853" h="210571">
                  <a:moveTo>
                    <a:pt x="123624" y="0"/>
                  </a:moveTo>
                  <a:lnTo>
                    <a:pt x="69749" y="25194"/>
                  </a:lnTo>
                  <a:lnTo>
                    <a:pt x="31744" y="44664"/>
                  </a:lnTo>
                  <a:lnTo>
                    <a:pt x="1360" y="70694"/>
                  </a:lnTo>
                  <a:lnTo>
                    <a:pt x="0" y="78715"/>
                  </a:lnTo>
                  <a:lnTo>
                    <a:pt x="7849" y="96985"/>
                  </a:lnTo>
                  <a:lnTo>
                    <a:pt x="41484" y="128905"/>
                  </a:lnTo>
                  <a:lnTo>
                    <a:pt x="72770" y="149458"/>
                  </a:lnTo>
                  <a:lnTo>
                    <a:pt x="118432" y="170596"/>
                  </a:lnTo>
                  <a:lnTo>
                    <a:pt x="137694" y="182275"/>
                  </a:lnTo>
                  <a:lnTo>
                    <a:pt x="181949" y="199305"/>
                  </a:lnTo>
                  <a:lnTo>
                    <a:pt x="207852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06119" y="968621"/>
            <a:ext cx="1560731" cy="358488"/>
            <a:chOff x="506119" y="968621"/>
            <a:chExt cx="1560731" cy="358488"/>
          </a:xfrm>
        </p:grpSpPr>
        <p:sp>
          <p:nvSpPr>
            <p:cNvPr id="17" name="Freeform 16"/>
            <p:cNvSpPr/>
            <p:nvPr/>
          </p:nvSpPr>
          <p:spPr>
            <a:xfrm>
              <a:off x="506119" y="969790"/>
              <a:ext cx="291245" cy="322865"/>
            </a:xfrm>
            <a:custGeom>
              <a:avLst/>
              <a:gdLst/>
              <a:ahLst/>
              <a:cxnLst/>
              <a:rect l="0" t="0" r="0" b="0"/>
              <a:pathLst>
                <a:path w="291245" h="322865">
                  <a:moveTo>
                    <a:pt x="51891" y="30417"/>
                  </a:moveTo>
                  <a:lnTo>
                    <a:pt x="7928" y="50660"/>
                  </a:lnTo>
                  <a:lnTo>
                    <a:pt x="2695" y="50931"/>
                  </a:lnTo>
                  <a:lnTo>
                    <a:pt x="377" y="47603"/>
                  </a:lnTo>
                  <a:lnTo>
                    <a:pt x="0" y="41874"/>
                  </a:lnTo>
                  <a:lnTo>
                    <a:pt x="5822" y="29270"/>
                  </a:lnTo>
                  <a:lnTo>
                    <a:pt x="10650" y="22633"/>
                  </a:lnTo>
                  <a:lnTo>
                    <a:pt x="25373" y="12139"/>
                  </a:lnTo>
                  <a:lnTo>
                    <a:pt x="44784" y="4746"/>
                  </a:lnTo>
                  <a:lnTo>
                    <a:pt x="95374" y="0"/>
                  </a:lnTo>
                  <a:lnTo>
                    <a:pt x="121520" y="1690"/>
                  </a:lnTo>
                  <a:lnTo>
                    <a:pt x="154800" y="15796"/>
                  </a:lnTo>
                  <a:lnTo>
                    <a:pt x="172108" y="28208"/>
                  </a:lnTo>
                  <a:lnTo>
                    <a:pt x="176489" y="37133"/>
                  </a:lnTo>
                  <a:lnTo>
                    <a:pt x="178238" y="59528"/>
                  </a:lnTo>
                  <a:lnTo>
                    <a:pt x="171996" y="78840"/>
                  </a:lnTo>
                  <a:lnTo>
                    <a:pt x="167056" y="87265"/>
                  </a:lnTo>
                  <a:lnTo>
                    <a:pt x="137746" y="110302"/>
                  </a:lnTo>
                  <a:lnTo>
                    <a:pt x="105016" y="126356"/>
                  </a:lnTo>
                  <a:lnTo>
                    <a:pt x="100176" y="127132"/>
                  </a:lnTo>
                  <a:lnTo>
                    <a:pt x="99289" y="125309"/>
                  </a:lnTo>
                  <a:lnTo>
                    <a:pt x="101037" y="121754"/>
                  </a:lnTo>
                  <a:lnTo>
                    <a:pt x="118577" y="120924"/>
                  </a:lnTo>
                  <a:lnTo>
                    <a:pt x="171908" y="129923"/>
                  </a:lnTo>
                  <a:lnTo>
                    <a:pt x="213534" y="145168"/>
                  </a:lnTo>
                  <a:lnTo>
                    <a:pt x="268265" y="194115"/>
                  </a:lnTo>
                  <a:lnTo>
                    <a:pt x="284588" y="221639"/>
                  </a:lnTo>
                  <a:lnTo>
                    <a:pt x="291244" y="257611"/>
                  </a:lnTo>
                  <a:lnTo>
                    <a:pt x="286562" y="278011"/>
                  </a:lnTo>
                  <a:lnTo>
                    <a:pt x="282038" y="286727"/>
                  </a:lnTo>
                  <a:lnTo>
                    <a:pt x="267652" y="299530"/>
                  </a:lnTo>
                  <a:lnTo>
                    <a:pt x="229821" y="317282"/>
                  </a:lnTo>
                  <a:lnTo>
                    <a:pt x="193388" y="322864"/>
                  </a:lnTo>
                  <a:lnTo>
                    <a:pt x="133609" y="313452"/>
                  </a:lnTo>
                  <a:lnTo>
                    <a:pt x="83476" y="3041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84115" y="968621"/>
              <a:ext cx="65717" cy="84122"/>
            </a:xfrm>
            <a:custGeom>
              <a:avLst/>
              <a:gdLst/>
              <a:ahLst/>
              <a:cxnLst/>
              <a:rect l="0" t="0" r="0" b="0"/>
              <a:pathLst>
                <a:path w="65717" h="84122">
                  <a:moveTo>
                    <a:pt x="52921" y="0"/>
                  </a:moveTo>
                  <a:lnTo>
                    <a:pt x="30564" y="0"/>
                  </a:lnTo>
                  <a:lnTo>
                    <a:pt x="21639" y="3510"/>
                  </a:lnTo>
                  <a:lnTo>
                    <a:pt x="5482" y="16768"/>
                  </a:lnTo>
                  <a:lnTo>
                    <a:pt x="1408" y="26386"/>
                  </a:lnTo>
                  <a:lnTo>
                    <a:pt x="0" y="49552"/>
                  </a:lnTo>
                  <a:lnTo>
                    <a:pt x="3603" y="59941"/>
                  </a:lnTo>
                  <a:lnTo>
                    <a:pt x="16964" y="77723"/>
                  </a:lnTo>
                  <a:lnTo>
                    <a:pt x="25440" y="82231"/>
                  </a:lnTo>
                  <a:lnTo>
                    <a:pt x="44217" y="84121"/>
                  </a:lnTo>
                  <a:lnTo>
                    <a:pt x="51797" y="80647"/>
                  </a:lnTo>
                  <a:lnTo>
                    <a:pt x="63340" y="67429"/>
                  </a:lnTo>
                  <a:lnTo>
                    <a:pt x="65716" y="58991"/>
                  </a:lnTo>
                  <a:lnTo>
                    <a:pt x="65237" y="40256"/>
                  </a:lnTo>
                  <a:lnTo>
                    <a:pt x="58005" y="23351"/>
                  </a:lnTo>
                  <a:lnTo>
                    <a:pt x="52800" y="15567"/>
                  </a:lnTo>
                  <a:lnTo>
                    <a:pt x="40779" y="6919"/>
                  </a:lnTo>
                  <a:lnTo>
                    <a:pt x="213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915979" y="968621"/>
              <a:ext cx="200042" cy="357970"/>
            </a:xfrm>
            <a:custGeom>
              <a:avLst/>
              <a:gdLst/>
              <a:ahLst/>
              <a:cxnLst/>
              <a:rect l="0" t="0" r="0" b="0"/>
              <a:pathLst>
                <a:path w="200042" h="357970">
                  <a:moveTo>
                    <a:pt x="200041" y="0"/>
                  </a:moveTo>
                  <a:lnTo>
                    <a:pt x="190466" y="24047"/>
                  </a:lnTo>
                  <a:lnTo>
                    <a:pt x="147044" y="85122"/>
                  </a:lnTo>
                  <a:lnTo>
                    <a:pt x="112257" y="138158"/>
                  </a:lnTo>
                  <a:lnTo>
                    <a:pt x="84219" y="190461"/>
                  </a:lnTo>
                  <a:lnTo>
                    <a:pt x="55197" y="251423"/>
                  </a:lnTo>
                  <a:lnTo>
                    <a:pt x="20657" y="30516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021968" y="1257830"/>
              <a:ext cx="94902" cy="69279"/>
            </a:xfrm>
            <a:custGeom>
              <a:avLst/>
              <a:gdLst/>
              <a:ahLst/>
              <a:cxnLst/>
              <a:rect l="0" t="0" r="0" b="0"/>
              <a:pathLst>
                <a:path w="94902" h="69279">
                  <a:moveTo>
                    <a:pt x="72995" y="5589"/>
                  </a:moveTo>
                  <a:lnTo>
                    <a:pt x="56228" y="0"/>
                  </a:lnTo>
                  <a:lnTo>
                    <a:pt x="48949" y="693"/>
                  </a:lnTo>
                  <a:lnTo>
                    <a:pt x="7813" y="19214"/>
                  </a:lnTo>
                  <a:lnTo>
                    <a:pt x="2634" y="25201"/>
                  </a:lnTo>
                  <a:lnTo>
                    <a:pt x="352" y="32701"/>
                  </a:lnTo>
                  <a:lnTo>
                    <a:pt x="0" y="41212"/>
                  </a:lnTo>
                  <a:lnTo>
                    <a:pt x="3275" y="49225"/>
                  </a:lnTo>
                  <a:lnTo>
                    <a:pt x="16272" y="64367"/>
                  </a:lnTo>
                  <a:lnTo>
                    <a:pt x="24651" y="68171"/>
                  </a:lnTo>
                  <a:lnTo>
                    <a:pt x="43320" y="69278"/>
                  </a:lnTo>
                  <a:lnTo>
                    <a:pt x="73561" y="63325"/>
                  </a:lnTo>
                  <a:lnTo>
                    <a:pt x="81561" y="58117"/>
                  </a:lnTo>
                  <a:lnTo>
                    <a:pt x="93570" y="42973"/>
                  </a:lnTo>
                  <a:lnTo>
                    <a:pt x="94901" y="35191"/>
                  </a:lnTo>
                  <a:lnTo>
                    <a:pt x="93448" y="27664"/>
                  </a:lnTo>
                  <a:lnTo>
                    <a:pt x="83524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460314" y="1096335"/>
              <a:ext cx="150547" cy="174270"/>
            </a:xfrm>
            <a:custGeom>
              <a:avLst/>
              <a:gdLst/>
              <a:ahLst/>
              <a:cxnLst/>
              <a:rect l="0" t="0" r="0" b="0"/>
              <a:pathLst>
                <a:path w="150547" h="174270">
                  <a:moveTo>
                    <a:pt x="97903" y="30214"/>
                  </a:moveTo>
                  <a:lnTo>
                    <a:pt x="92314" y="7857"/>
                  </a:lnTo>
                  <a:lnTo>
                    <a:pt x="87158" y="2441"/>
                  </a:lnTo>
                  <a:lnTo>
                    <a:pt x="80211" y="0"/>
                  </a:lnTo>
                  <a:lnTo>
                    <a:pt x="63134" y="408"/>
                  </a:lnTo>
                  <a:lnTo>
                    <a:pt x="43846" y="4488"/>
                  </a:lnTo>
                  <a:lnTo>
                    <a:pt x="18845" y="18952"/>
                  </a:lnTo>
                  <a:lnTo>
                    <a:pt x="7004" y="34567"/>
                  </a:lnTo>
                  <a:lnTo>
                    <a:pt x="2209" y="43645"/>
                  </a:lnTo>
                  <a:lnTo>
                    <a:pt x="0" y="66209"/>
                  </a:lnTo>
                  <a:lnTo>
                    <a:pt x="8114" y="113233"/>
                  </a:lnTo>
                  <a:lnTo>
                    <a:pt x="23206" y="145669"/>
                  </a:lnTo>
                  <a:lnTo>
                    <a:pt x="38968" y="160686"/>
                  </a:lnTo>
                  <a:lnTo>
                    <a:pt x="58842" y="170090"/>
                  </a:lnTo>
                  <a:lnTo>
                    <a:pt x="83272" y="174269"/>
                  </a:lnTo>
                  <a:lnTo>
                    <a:pt x="103489" y="169888"/>
                  </a:lnTo>
                  <a:lnTo>
                    <a:pt x="150546" y="1460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646625" y="1126549"/>
              <a:ext cx="113982" cy="132461"/>
            </a:xfrm>
            <a:custGeom>
              <a:avLst/>
              <a:gdLst/>
              <a:ahLst/>
              <a:cxnLst/>
              <a:rect l="0" t="0" r="0" b="0"/>
              <a:pathLst>
                <a:path w="113982" h="132461">
                  <a:moveTo>
                    <a:pt x="69520" y="0"/>
                  </a:moveTo>
                  <a:lnTo>
                    <a:pt x="45473" y="9575"/>
                  </a:lnTo>
                  <a:lnTo>
                    <a:pt x="9927" y="39403"/>
                  </a:lnTo>
                  <a:lnTo>
                    <a:pt x="2090" y="59236"/>
                  </a:lnTo>
                  <a:lnTo>
                    <a:pt x="0" y="71076"/>
                  </a:lnTo>
                  <a:lnTo>
                    <a:pt x="3917" y="90471"/>
                  </a:lnTo>
                  <a:lnTo>
                    <a:pt x="25495" y="121986"/>
                  </a:lnTo>
                  <a:lnTo>
                    <a:pt x="44884" y="130255"/>
                  </a:lnTo>
                  <a:lnTo>
                    <a:pt x="56605" y="132460"/>
                  </a:lnTo>
                  <a:lnTo>
                    <a:pt x="78988" y="128671"/>
                  </a:lnTo>
                  <a:lnTo>
                    <a:pt x="89870" y="124385"/>
                  </a:lnTo>
                  <a:lnTo>
                    <a:pt x="98294" y="116848"/>
                  </a:lnTo>
                  <a:lnTo>
                    <a:pt x="110774" y="95996"/>
                  </a:lnTo>
                  <a:lnTo>
                    <a:pt x="113981" y="74250"/>
                  </a:lnTo>
                  <a:lnTo>
                    <a:pt x="110337" y="54057"/>
                  </a:lnTo>
                  <a:lnTo>
                    <a:pt x="100919" y="37283"/>
                  </a:lnTo>
                  <a:lnTo>
                    <a:pt x="6952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842487" y="1126640"/>
              <a:ext cx="224363" cy="126252"/>
            </a:xfrm>
            <a:custGeom>
              <a:avLst/>
              <a:gdLst/>
              <a:ahLst/>
              <a:cxnLst/>
              <a:rect l="0" t="0" r="0" b="0"/>
              <a:pathLst>
                <a:path w="224363" h="126252">
                  <a:moveTo>
                    <a:pt x="0" y="52551"/>
                  </a:moveTo>
                  <a:lnTo>
                    <a:pt x="3119" y="95243"/>
                  </a:lnTo>
                  <a:lnTo>
                    <a:pt x="6065" y="107790"/>
                  </a:lnTo>
                  <a:lnTo>
                    <a:pt x="3475" y="97769"/>
                  </a:lnTo>
                  <a:lnTo>
                    <a:pt x="6619" y="71408"/>
                  </a:lnTo>
                  <a:lnTo>
                    <a:pt x="20548" y="46960"/>
                  </a:lnTo>
                  <a:lnTo>
                    <a:pt x="28907" y="41805"/>
                  </a:lnTo>
                  <a:lnTo>
                    <a:pt x="50672" y="36077"/>
                  </a:lnTo>
                  <a:lnTo>
                    <a:pt x="60687" y="38059"/>
                  </a:lnTo>
                  <a:lnTo>
                    <a:pt x="78055" y="49620"/>
                  </a:lnTo>
                  <a:lnTo>
                    <a:pt x="100986" y="75859"/>
                  </a:lnTo>
                  <a:lnTo>
                    <a:pt x="105928" y="77449"/>
                  </a:lnTo>
                  <a:lnTo>
                    <a:pt x="109223" y="73829"/>
                  </a:lnTo>
                  <a:lnTo>
                    <a:pt x="113861" y="46377"/>
                  </a:lnTo>
                  <a:lnTo>
                    <a:pt x="117285" y="24071"/>
                  </a:lnTo>
                  <a:lnTo>
                    <a:pt x="126606" y="6358"/>
                  </a:lnTo>
                  <a:lnTo>
                    <a:pt x="134707" y="1869"/>
                  </a:lnTo>
                  <a:lnTo>
                    <a:pt x="156186" y="0"/>
                  </a:lnTo>
                  <a:lnTo>
                    <a:pt x="175091" y="6188"/>
                  </a:lnTo>
                  <a:lnTo>
                    <a:pt x="191292" y="17908"/>
                  </a:lnTo>
                  <a:lnTo>
                    <a:pt x="212397" y="44236"/>
                  </a:lnTo>
                  <a:lnTo>
                    <a:pt x="222300" y="64063"/>
                  </a:lnTo>
                  <a:lnTo>
                    <a:pt x="224362" y="84574"/>
                  </a:lnTo>
                  <a:lnTo>
                    <a:pt x="221098" y="1262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142224" y="1094963"/>
            <a:ext cx="1395352" cy="212592"/>
            <a:chOff x="2142224" y="1094963"/>
            <a:chExt cx="1395352" cy="212592"/>
          </a:xfrm>
        </p:grpSpPr>
        <p:sp>
          <p:nvSpPr>
            <p:cNvPr id="25" name="Freeform 24"/>
            <p:cNvSpPr/>
            <p:nvPr/>
          </p:nvSpPr>
          <p:spPr>
            <a:xfrm>
              <a:off x="2142224" y="1155245"/>
              <a:ext cx="258274" cy="97647"/>
            </a:xfrm>
            <a:custGeom>
              <a:avLst/>
              <a:gdLst/>
              <a:ahLst/>
              <a:cxnLst/>
              <a:rect l="0" t="0" r="0" b="0"/>
              <a:pathLst>
                <a:path w="258274" h="97647">
                  <a:moveTo>
                    <a:pt x="5589" y="2889"/>
                  </a:moveTo>
                  <a:lnTo>
                    <a:pt x="0" y="19657"/>
                  </a:lnTo>
                  <a:lnTo>
                    <a:pt x="375" y="37248"/>
                  </a:lnTo>
                  <a:lnTo>
                    <a:pt x="10148" y="77137"/>
                  </a:lnTo>
                  <a:lnTo>
                    <a:pt x="12138" y="79294"/>
                  </a:lnTo>
                  <a:lnTo>
                    <a:pt x="13465" y="76052"/>
                  </a:lnTo>
                  <a:lnTo>
                    <a:pt x="21183" y="42818"/>
                  </a:lnTo>
                  <a:lnTo>
                    <a:pt x="36206" y="18359"/>
                  </a:lnTo>
                  <a:lnTo>
                    <a:pt x="43548" y="14372"/>
                  </a:lnTo>
                  <a:lnTo>
                    <a:pt x="61064" y="13062"/>
                  </a:lnTo>
                  <a:lnTo>
                    <a:pt x="77428" y="19499"/>
                  </a:lnTo>
                  <a:lnTo>
                    <a:pt x="85067" y="24491"/>
                  </a:lnTo>
                  <a:lnTo>
                    <a:pt x="96675" y="39396"/>
                  </a:lnTo>
                  <a:lnTo>
                    <a:pt x="101408" y="48284"/>
                  </a:lnTo>
                  <a:lnTo>
                    <a:pt x="106903" y="50700"/>
                  </a:lnTo>
                  <a:lnTo>
                    <a:pt x="112906" y="48801"/>
                  </a:lnTo>
                  <a:lnTo>
                    <a:pt x="119248" y="44026"/>
                  </a:lnTo>
                  <a:lnTo>
                    <a:pt x="140171" y="13485"/>
                  </a:lnTo>
                  <a:lnTo>
                    <a:pt x="156650" y="2529"/>
                  </a:lnTo>
                  <a:lnTo>
                    <a:pt x="175673" y="0"/>
                  </a:lnTo>
                  <a:lnTo>
                    <a:pt x="195825" y="3945"/>
                  </a:lnTo>
                  <a:lnTo>
                    <a:pt x="216481" y="13497"/>
                  </a:lnTo>
                  <a:lnTo>
                    <a:pt x="231120" y="31780"/>
                  </a:lnTo>
                  <a:lnTo>
                    <a:pt x="254618" y="88051"/>
                  </a:lnTo>
                  <a:lnTo>
                    <a:pt x="258273" y="97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495253" y="1168663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3120" y="42692"/>
                  </a:lnTo>
                  <a:lnTo>
                    <a:pt x="18212" y="104310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505782" y="1094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612204" y="1131488"/>
              <a:ext cx="123433" cy="152989"/>
            </a:xfrm>
            <a:custGeom>
              <a:avLst/>
              <a:gdLst/>
              <a:ahLst/>
              <a:cxnLst/>
              <a:rect l="0" t="0" r="0" b="0"/>
              <a:pathLst>
                <a:path w="123433" h="152989">
                  <a:moveTo>
                    <a:pt x="83091" y="5589"/>
                  </a:moveTo>
                  <a:lnTo>
                    <a:pt x="66323" y="0"/>
                  </a:lnTo>
                  <a:lnTo>
                    <a:pt x="48732" y="376"/>
                  </a:lnTo>
                  <a:lnTo>
                    <a:pt x="29216" y="5612"/>
                  </a:lnTo>
                  <a:lnTo>
                    <a:pt x="8844" y="15738"/>
                  </a:lnTo>
                  <a:lnTo>
                    <a:pt x="3177" y="22883"/>
                  </a:lnTo>
                  <a:lnTo>
                    <a:pt x="569" y="31157"/>
                  </a:lnTo>
                  <a:lnTo>
                    <a:pt x="0" y="40182"/>
                  </a:lnTo>
                  <a:lnTo>
                    <a:pt x="5608" y="56449"/>
                  </a:lnTo>
                  <a:lnTo>
                    <a:pt x="10378" y="64062"/>
                  </a:lnTo>
                  <a:lnTo>
                    <a:pt x="18238" y="69138"/>
                  </a:lnTo>
                  <a:lnTo>
                    <a:pt x="51657" y="76281"/>
                  </a:lnTo>
                  <a:lnTo>
                    <a:pt x="90025" y="80737"/>
                  </a:lnTo>
                  <a:lnTo>
                    <a:pt x="113079" y="90071"/>
                  </a:lnTo>
                  <a:lnTo>
                    <a:pt x="119461" y="98175"/>
                  </a:lnTo>
                  <a:lnTo>
                    <a:pt x="123432" y="119658"/>
                  </a:lnTo>
                  <a:lnTo>
                    <a:pt x="120513" y="128429"/>
                  </a:lnTo>
                  <a:lnTo>
                    <a:pt x="115058" y="135445"/>
                  </a:lnTo>
                  <a:lnTo>
                    <a:pt x="107912" y="141293"/>
                  </a:lnTo>
                  <a:lnTo>
                    <a:pt x="87494" y="147790"/>
                  </a:lnTo>
                  <a:lnTo>
                    <a:pt x="40977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830431" y="1116020"/>
              <a:ext cx="148730" cy="174456"/>
            </a:xfrm>
            <a:custGeom>
              <a:avLst/>
              <a:gdLst/>
              <a:ahLst/>
              <a:cxnLst/>
              <a:rect l="0" t="0" r="0" b="0"/>
              <a:pathLst>
                <a:path w="148730" h="174456">
                  <a:moveTo>
                    <a:pt x="96491" y="0"/>
                  </a:moveTo>
                  <a:lnTo>
                    <a:pt x="53799" y="3120"/>
                  </a:lnTo>
                  <a:lnTo>
                    <a:pt x="34233" y="9576"/>
                  </a:lnTo>
                  <a:lnTo>
                    <a:pt x="17738" y="20244"/>
                  </a:lnTo>
                  <a:lnTo>
                    <a:pt x="5728" y="35903"/>
                  </a:lnTo>
                  <a:lnTo>
                    <a:pt x="887" y="44993"/>
                  </a:lnTo>
                  <a:lnTo>
                    <a:pt x="0" y="53392"/>
                  </a:lnTo>
                  <a:lnTo>
                    <a:pt x="5253" y="68963"/>
                  </a:lnTo>
                  <a:lnTo>
                    <a:pt x="21626" y="80563"/>
                  </a:lnTo>
                  <a:lnTo>
                    <a:pt x="44500" y="88449"/>
                  </a:lnTo>
                  <a:lnTo>
                    <a:pt x="97313" y="96630"/>
                  </a:lnTo>
                  <a:lnTo>
                    <a:pt x="122593" y="103778"/>
                  </a:lnTo>
                  <a:lnTo>
                    <a:pt x="141627" y="114754"/>
                  </a:lnTo>
                  <a:lnTo>
                    <a:pt x="146469" y="122126"/>
                  </a:lnTo>
                  <a:lnTo>
                    <a:pt x="148729" y="139676"/>
                  </a:lnTo>
                  <a:lnTo>
                    <a:pt x="142715" y="156055"/>
                  </a:lnTo>
                  <a:lnTo>
                    <a:pt x="137835" y="163698"/>
                  </a:lnTo>
                  <a:lnTo>
                    <a:pt x="128733" y="168794"/>
                  </a:lnTo>
                  <a:lnTo>
                    <a:pt x="103022" y="174455"/>
                  </a:lnTo>
                  <a:lnTo>
                    <a:pt x="81456" y="173852"/>
                  </a:lnTo>
                  <a:lnTo>
                    <a:pt x="5437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95378" y="1179191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0" y="58617"/>
                  </a:lnTo>
                  <a:lnTo>
                    <a:pt x="3119" y="75965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063792" y="109496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198629" y="1184131"/>
              <a:ext cx="338947" cy="123424"/>
            </a:xfrm>
            <a:custGeom>
              <a:avLst/>
              <a:gdLst/>
              <a:ahLst/>
              <a:cxnLst/>
              <a:rect l="0" t="0" r="0" b="0"/>
              <a:pathLst>
                <a:path w="338947" h="123424">
                  <a:moveTo>
                    <a:pt x="75733" y="5589"/>
                  </a:moveTo>
                  <a:lnTo>
                    <a:pt x="58966" y="0"/>
                  </a:lnTo>
                  <a:lnTo>
                    <a:pt x="38255" y="3495"/>
                  </a:lnTo>
                  <a:lnTo>
                    <a:pt x="26182" y="7702"/>
                  </a:lnTo>
                  <a:lnTo>
                    <a:pt x="9647" y="21736"/>
                  </a:lnTo>
                  <a:lnTo>
                    <a:pt x="3600" y="30391"/>
                  </a:lnTo>
                  <a:lnTo>
                    <a:pt x="0" y="49367"/>
                  </a:lnTo>
                  <a:lnTo>
                    <a:pt x="678" y="59341"/>
                  </a:lnTo>
                  <a:lnTo>
                    <a:pt x="7670" y="76662"/>
                  </a:lnTo>
                  <a:lnTo>
                    <a:pt x="31223" y="106845"/>
                  </a:lnTo>
                  <a:lnTo>
                    <a:pt x="57086" y="122678"/>
                  </a:lnTo>
                  <a:lnTo>
                    <a:pt x="65641" y="123423"/>
                  </a:lnTo>
                  <a:lnTo>
                    <a:pt x="81387" y="118011"/>
                  </a:lnTo>
                  <a:lnTo>
                    <a:pt x="103405" y="101810"/>
                  </a:lnTo>
                  <a:lnTo>
                    <a:pt x="107049" y="93133"/>
                  </a:lnTo>
                  <a:lnTo>
                    <a:pt x="107979" y="71013"/>
                  </a:lnTo>
                  <a:lnTo>
                    <a:pt x="101373" y="51824"/>
                  </a:lnTo>
                  <a:lnTo>
                    <a:pt x="78069" y="20441"/>
                  </a:lnTo>
                  <a:lnTo>
                    <a:pt x="78460" y="15490"/>
                  </a:lnTo>
                  <a:lnTo>
                    <a:pt x="83400" y="12190"/>
                  </a:lnTo>
                  <a:lnTo>
                    <a:pt x="91373" y="9989"/>
                  </a:lnTo>
                  <a:lnTo>
                    <a:pt x="119362" y="12482"/>
                  </a:lnTo>
                  <a:lnTo>
                    <a:pt x="136458" y="23860"/>
                  </a:lnTo>
                  <a:lnTo>
                    <a:pt x="187894" y="84681"/>
                  </a:lnTo>
                  <a:lnTo>
                    <a:pt x="203462" y="112472"/>
                  </a:lnTo>
                  <a:lnTo>
                    <a:pt x="204170" y="116618"/>
                  </a:lnTo>
                  <a:lnTo>
                    <a:pt x="202302" y="117043"/>
                  </a:lnTo>
                  <a:lnTo>
                    <a:pt x="198717" y="114987"/>
                  </a:lnTo>
                  <a:lnTo>
                    <a:pt x="177522" y="58207"/>
                  </a:lnTo>
                  <a:lnTo>
                    <a:pt x="179854" y="37164"/>
                  </a:lnTo>
                  <a:lnTo>
                    <a:pt x="183752" y="26639"/>
                  </a:lnTo>
                  <a:lnTo>
                    <a:pt x="197441" y="11825"/>
                  </a:lnTo>
                  <a:lnTo>
                    <a:pt x="206005" y="6237"/>
                  </a:lnTo>
                  <a:lnTo>
                    <a:pt x="224879" y="3147"/>
                  </a:lnTo>
                  <a:lnTo>
                    <a:pt x="234825" y="3961"/>
                  </a:lnTo>
                  <a:lnTo>
                    <a:pt x="252116" y="11104"/>
                  </a:lnTo>
                  <a:lnTo>
                    <a:pt x="296706" y="42580"/>
                  </a:lnTo>
                  <a:lnTo>
                    <a:pt x="319151" y="70361"/>
                  </a:lnTo>
                  <a:lnTo>
                    <a:pt x="334689" y="104951"/>
                  </a:lnTo>
                  <a:lnTo>
                    <a:pt x="338946" y="1214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391302" y="1884601"/>
            <a:ext cx="7684056" cy="625145"/>
            <a:chOff x="391302" y="1884601"/>
            <a:chExt cx="7684056" cy="625145"/>
          </a:xfrm>
        </p:grpSpPr>
        <p:sp>
          <p:nvSpPr>
            <p:cNvPr id="34" name="Freeform 33"/>
            <p:cNvSpPr/>
            <p:nvPr/>
          </p:nvSpPr>
          <p:spPr>
            <a:xfrm>
              <a:off x="391302" y="1884601"/>
              <a:ext cx="439264" cy="307515"/>
            </a:xfrm>
            <a:custGeom>
              <a:avLst/>
              <a:gdLst/>
              <a:ahLst/>
              <a:cxnLst/>
              <a:rect l="0" t="0" r="0" b="0"/>
              <a:pathLst>
                <a:path w="439264" h="307515">
                  <a:moveTo>
                    <a:pt x="19309" y="0"/>
                  </a:moveTo>
                  <a:lnTo>
                    <a:pt x="8131" y="11178"/>
                  </a:lnTo>
                  <a:lnTo>
                    <a:pt x="2642" y="29144"/>
                  </a:lnTo>
                  <a:lnTo>
                    <a:pt x="0" y="91142"/>
                  </a:lnTo>
                  <a:lnTo>
                    <a:pt x="12982" y="152512"/>
                  </a:lnTo>
                  <a:lnTo>
                    <a:pt x="33700" y="206207"/>
                  </a:lnTo>
                  <a:lnTo>
                    <a:pt x="53391" y="248702"/>
                  </a:lnTo>
                  <a:lnTo>
                    <a:pt x="75811" y="272561"/>
                  </a:lnTo>
                  <a:lnTo>
                    <a:pt x="85053" y="279973"/>
                  </a:lnTo>
                  <a:lnTo>
                    <a:pt x="107800" y="285089"/>
                  </a:lnTo>
                  <a:lnTo>
                    <a:pt x="132338" y="282294"/>
                  </a:lnTo>
                  <a:lnTo>
                    <a:pt x="154942" y="273253"/>
                  </a:lnTo>
                  <a:lnTo>
                    <a:pt x="170447" y="258316"/>
                  </a:lnTo>
                  <a:lnTo>
                    <a:pt x="197697" y="199611"/>
                  </a:lnTo>
                  <a:lnTo>
                    <a:pt x="201406" y="189226"/>
                  </a:lnTo>
                  <a:lnTo>
                    <a:pt x="206217" y="184642"/>
                  </a:lnTo>
                  <a:lnTo>
                    <a:pt x="211765" y="183926"/>
                  </a:lnTo>
                  <a:lnTo>
                    <a:pt x="217803" y="185788"/>
                  </a:lnTo>
                  <a:lnTo>
                    <a:pt x="227631" y="197216"/>
                  </a:lnTo>
                  <a:lnTo>
                    <a:pt x="255536" y="250405"/>
                  </a:lnTo>
                  <a:lnTo>
                    <a:pt x="276995" y="281254"/>
                  </a:lnTo>
                  <a:lnTo>
                    <a:pt x="295273" y="293848"/>
                  </a:lnTo>
                  <a:lnTo>
                    <a:pt x="330883" y="307514"/>
                  </a:lnTo>
                  <a:lnTo>
                    <a:pt x="357438" y="305909"/>
                  </a:lnTo>
                  <a:lnTo>
                    <a:pt x="371070" y="302205"/>
                  </a:lnTo>
                  <a:lnTo>
                    <a:pt x="381328" y="295057"/>
                  </a:lnTo>
                  <a:lnTo>
                    <a:pt x="416185" y="236831"/>
                  </a:lnTo>
                  <a:lnTo>
                    <a:pt x="434443" y="174900"/>
                  </a:lnTo>
                  <a:lnTo>
                    <a:pt x="439263" y="116393"/>
                  </a:lnTo>
                  <a:lnTo>
                    <a:pt x="434625" y="59776"/>
                  </a:lnTo>
                  <a:lnTo>
                    <a:pt x="420136" y="23170"/>
                  </a:lnTo>
                  <a:lnTo>
                    <a:pt x="410754" y="10298"/>
                  </a:lnTo>
                  <a:lnTo>
                    <a:pt x="3983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26507" y="2042528"/>
              <a:ext cx="105286" cy="153055"/>
            </a:xfrm>
            <a:custGeom>
              <a:avLst/>
              <a:gdLst/>
              <a:ahLst/>
              <a:cxnLst/>
              <a:rect l="0" t="0" r="0" b="0"/>
              <a:pathLst>
                <a:path w="105286" h="153055">
                  <a:moveTo>
                    <a:pt x="0" y="42114"/>
                  </a:moveTo>
                  <a:lnTo>
                    <a:pt x="3120" y="84806"/>
                  </a:lnTo>
                  <a:lnTo>
                    <a:pt x="19128" y="135777"/>
                  </a:lnTo>
                  <a:lnTo>
                    <a:pt x="30339" y="152372"/>
                  </a:lnTo>
                  <a:lnTo>
                    <a:pt x="31924" y="153054"/>
                  </a:lnTo>
                  <a:lnTo>
                    <a:pt x="16254" y="89616"/>
                  </a:lnTo>
                  <a:lnTo>
                    <a:pt x="22881" y="43178"/>
                  </a:lnTo>
                  <a:lnTo>
                    <a:pt x="25783" y="32295"/>
                  </a:lnTo>
                  <a:lnTo>
                    <a:pt x="31227" y="23870"/>
                  </a:lnTo>
                  <a:lnTo>
                    <a:pt x="46634" y="1138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107637" y="2074114"/>
              <a:ext cx="8384" cy="94757"/>
            </a:xfrm>
            <a:custGeom>
              <a:avLst/>
              <a:gdLst/>
              <a:ahLst/>
              <a:cxnLst/>
              <a:rect l="0" t="0" r="0" b="0"/>
              <a:pathLst>
                <a:path w="8384" h="94757">
                  <a:moveTo>
                    <a:pt x="8383" y="0"/>
                  </a:moveTo>
                  <a:lnTo>
                    <a:pt x="50" y="37478"/>
                  </a:lnTo>
                  <a:lnTo>
                    <a:pt x="0" y="59940"/>
                  </a:lnTo>
                  <a:lnTo>
                    <a:pt x="8383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116020" y="195830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309996" y="1905658"/>
              <a:ext cx="37652" cy="263213"/>
            </a:xfrm>
            <a:custGeom>
              <a:avLst/>
              <a:gdLst/>
              <a:ahLst/>
              <a:cxnLst/>
              <a:rect l="0" t="0" r="0" b="0"/>
              <a:pathLst>
                <a:path w="37652" h="263213">
                  <a:moveTo>
                    <a:pt x="6066" y="0"/>
                  </a:moveTo>
                  <a:lnTo>
                    <a:pt x="0" y="33621"/>
                  </a:lnTo>
                  <a:lnTo>
                    <a:pt x="4521" y="85323"/>
                  </a:lnTo>
                  <a:lnTo>
                    <a:pt x="11350" y="140596"/>
                  </a:lnTo>
                  <a:lnTo>
                    <a:pt x="22794" y="196574"/>
                  </a:lnTo>
                  <a:lnTo>
                    <a:pt x="29387" y="243333"/>
                  </a:lnTo>
                  <a:lnTo>
                    <a:pt x="37651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242362" y="2036939"/>
              <a:ext cx="168457" cy="16119"/>
            </a:xfrm>
            <a:custGeom>
              <a:avLst/>
              <a:gdLst/>
              <a:ahLst/>
              <a:cxnLst/>
              <a:rect l="0" t="0" r="0" b="0"/>
              <a:pathLst>
                <a:path w="168457" h="16119">
                  <a:moveTo>
                    <a:pt x="168456" y="5589"/>
                  </a:moveTo>
                  <a:lnTo>
                    <a:pt x="151689" y="0"/>
                  </a:lnTo>
                  <a:lnTo>
                    <a:pt x="134098" y="375"/>
                  </a:lnTo>
                  <a:lnTo>
                    <a:pt x="75458" y="6072"/>
                  </a:lnTo>
                  <a:lnTo>
                    <a:pt x="26950" y="13787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431875" y="1998653"/>
              <a:ext cx="156605" cy="170218"/>
            </a:xfrm>
            <a:custGeom>
              <a:avLst/>
              <a:gdLst/>
              <a:ahLst/>
              <a:cxnLst/>
              <a:rect l="0" t="0" r="0" b="0"/>
              <a:pathLst>
                <a:path w="156605" h="170218">
                  <a:moveTo>
                    <a:pt x="0" y="85989"/>
                  </a:moveTo>
                  <a:lnTo>
                    <a:pt x="37478" y="77656"/>
                  </a:lnTo>
                  <a:lnTo>
                    <a:pt x="94146" y="67344"/>
                  </a:lnTo>
                  <a:lnTo>
                    <a:pt x="147319" y="50750"/>
                  </a:lnTo>
                  <a:lnTo>
                    <a:pt x="153195" y="43779"/>
                  </a:lnTo>
                  <a:lnTo>
                    <a:pt x="155942" y="34452"/>
                  </a:lnTo>
                  <a:lnTo>
                    <a:pt x="156604" y="23555"/>
                  </a:lnTo>
                  <a:lnTo>
                    <a:pt x="153536" y="15121"/>
                  </a:lnTo>
                  <a:lnTo>
                    <a:pt x="140768" y="2629"/>
                  </a:lnTo>
                  <a:lnTo>
                    <a:pt x="132450" y="0"/>
                  </a:lnTo>
                  <a:lnTo>
                    <a:pt x="102805" y="1889"/>
                  </a:lnTo>
                  <a:lnTo>
                    <a:pt x="67246" y="11028"/>
                  </a:lnTo>
                  <a:lnTo>
                    <a:pt x="48994" y="21867"/>
                  </a:lnTo>
                  <a:lnTo>
                    <a:pt x="43191" y="30373"/>
                  </a:lnTo>
                  <a:lnTo>
                    <a:pt x="36744" y="52302"/>
                  </a:lnTo>
                  <a:lnTo>
                    <a:pt x="38703" y="85366"/>
                  </a:lnTo>
                  <a:lnTo>
                    <a:pt x="46693" y="122979"/>
                  </a:lnTo>
                  <a:lnTo>
                    <a:pt x="59357" y="143763"/>
                  </a:lnTo>
                  <a:lnTo>
                    <a:pt x="67647" y="152581"/>
                  </a:lnTo>
                  <a:lnTo>
                    <a:pt x="89337" y="162379"/>
                  </a:lnTo>
                  <a:lnTo>
                    <a:pt x="136871" y="1702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909672" y="2012128"/>
              <a:ext cx="164443" cy="157148"/>
            </a:xfrm>
            <a:custGeom>
              <a:avLst/>
              <a:gdLst/>
              <a:ahLst/>
              <a:cxnLst/>
              <a:rect l="0" t="0" r="0" b="0"/>
              <a:pathLst>
                <a:path w="164443" h="157148">
                  <a:moveTo>
                    <a:pt x="101271" y="61986"/>
                  </a:moveTo>
                  <a:lnTo>
                    <a:pt x="86698" y="19294"/>
                  </a:lnTo>
                  <a:lnTo>
                    <a:pt x="81027" y="8958"/>
                  </a:lnTo>
                  <a:lnTo>
                    <a:pt x="73737" y="3237"/>
                  </a:lnTo>
                  <a:lnTo>
                    <a:pt x="65367" y="593"/>
                  </a:lnTo>
                  <a:lnTo>
                    <a:pt x="56278" y="0"/>
                  </a:lnTo>
                  <a:lnTo>
                    <a:pt x="39940" y="5581"/>
                  </a:lnTo>
                  <a:lnTo>
                    <a:pt x="10387" y="28227"/>
                  </a:lnTo>
                  <a:lnTo>
                    <a:pt x="2386" y="47762"/>
                  </a:lnTo>
                  <a:lnTo>
                    <a:pt x="0" y="72042"/>
                  </a:lnTo>
                  <a:lnTo>
                    <a:pt x="11014" y="134005"/>
                  </a:lnTo>
                  <a:lnTo>
                    <a:pt x="16533" y="142754"/>
                  </a:lnTo>
                  <a:lnTo>
                    <a:pt x="32024" y="155594"/>
                  </a:lnTo>
                  <a:lnTo>
                    <a:pt x="41068" y="157147"/>
                  </a:lnTo>
                  <a:lnTo>
                    <a:pt x="60476" y="152633"/>
                  </a:lnTo>
                  <a:lnTo>
                    <a:pt x="68225" y="146984"/>
                  </a:lnTo>
                  <a:lnTo>
                    <a:pt x="79955" y="131348"/>
                  </a:lnTo>
                  <a:lnTo>
                    <a:pt x="93135" y="97225"/>
                  </a:lnTo>
                  <a:lnTo>
                    <a:pt x="97017" y="92498"/>
                  </a:lnTo>
                  <a:lnTo>
                    <a:pt x="100775" y="92855"/>
                  </a:lnTo>
                  <a:lnTo>
                    <a:pt x="136856" y="131232"/>
                  </a:lnTo>
                  <a:lnTo>
                    <a:pt x="164442" y="1462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394924" y="1887790"/>
              <a:ext cx="121387" cy="281081"/>
            </a:xfrm>
            <a:custGeom>
              <a:avLst/>
              <a:gdLst/>
              <a:ahLst/>
              <a:cxnLst/>
              <a:rect l="0" t="0" r="0" b="0"/>
              <a:pathLst>
                <a:path w="121387" h="281081">
                  <a:moveTo>
                    <a:pt x="58215" y="281080"/>
                  </a:moveTo>
                  <a:lnTo>
                    <a:pt x="39087" y="227205"/>
                  </a:lnTo>
                  <a:lnTo>
                    <a:pt x="14001" y="175633"/>
                  </a:lnTo>
                  <a:lnTo>
                    <a:pt x="6068" y="119178"/>
                  </a:lnTo>
                  <a:lnTo>
                    <a:pt x="0" y="81811"/>
                  </a:lnTo>
                  <a:lnTo>
                    <a:pt x="2316" y="55255"/>
                  </a:lnTo>
                  <a:lnTo>
                    <a:pt x="10365" y="34095"/>
                  </a:lnTo>
                  <a:lnTo>
                    <a:pt x="15786" y="25176"/>
                  </a:lnTo>
                  <a:lnTo>
                    <a:pt x="31169" y="12147"/>
                  </a:lnTo>
                  <a:lnTo>
                    <a:pt x="50874" y="3627"/>
                  </a:lnTo>
                  <a:lnTo>
                    <a:pt x="85936" y="0"/>
                  </a:lnTo>
                  <a:lnTo>
                    <a:pt x="121386" y="73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379440" y="2063585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02883" y="17958"/>
                  </a:lnTo>
                  <a:lnTo>
                    <a:pt x="51475" y="28547"/>
                  </a:lnTo>
                  <a:lnTo>
                    <a:pt x="19541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579481" y="2105699"/>
              <a:ext cx="115815" cy="116488"/>
            </a:xfrm>
            <a:custGeom>
              <a:avLst/>
              <a:gdLst/>
              <a:ahLst/>
              <a:cxnLst/>
              <a:rect l="0" t="0" r="0" b="0"/>
              <a:pathLst>
                <a:path w="115815" h="116488">
                  <a:moveTo>
                    <a:pt x="0" y="0"/>
                  </a:moveTo>
                  <a:lnTo>
                    <a:pt x="5590" y="62093"/>
                  </a:lnTo>
                  <a:lnTo>
                    <a:pt x="20244" y="94437"/>
                  </a:lnTo>
                  <a:lnTo>
                    <a:pt x="39023" y="109433"/>
                  </a:lnTo>
                  <a:lnTo>
                    <a:pt x="50582" y="115069"/>
                  </a:lnTo>
                  <a:lnTo>
                    <a:pt x="61797" y="116487"/>
                  </a:lnTo>
                  <a:lnTo>
                    <a:pt x="83618" y="111823"/>
                  </a:lnTo>
                  <a:lnTo>
                    <a:pt x="92010" y="104965"/>
                  </a:lnTo>
                  <a:lnTo>
                    <a:pt x="104454" y="84866"/>
                  </a:lnTo>
                  <a:lnTo>
                    <a:pt x="114318" y="29575"/>
                  </a:lnTo>
                  <a:lnTo>
                    <a:pt x="11581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747937" y="2126756"/>
              <a:ext cx="210571" cy="97495"/>
            </a:xfrm>
            <a:custGeom>
              <a:avLst/>
              <a:gdLst/>
              <a:ahLst/>
              <a:cxnLst/>
              <a:rect l="0" t="0" r="0" b="0"/>
              <a:pathLst>
                <a:path w="210571" h="97495">
                  <a:moveTo>
                    <a:pt x="0" y="0"/>
                  </a:moveTo>
                  <a:lnTo>
                    <a:pt x="9576" y="24047"/>
                  </a:lnTo>
                  <a:lnTo>
                    <a:pt x="49878" y="85122"/>
                  </a:lnTo>
                  <a:lnTo>
                    <a:pt x="54309" y="95352"/>
                  </a:lnTo>
                  <a:lnTo>
                    <a:pt x="57263" y="97494"/>
                  </a:lnTo>
                  <a:lnTo>
                    <a:pt x="59233" y="94242"/>
                  </a:lnTo>
                  <a:lnTo>
                    <a:pt x="72228" y="45123"/>
                  </a:lnTo>
                  <a:lnTo>
                    <a:pt x="83184" y="27463"/>
                  </a:lnTo>
                  <a:lnTo>
                    <a:pt x="91721" y="21818"/>
                  </a:lnTo>
                  <a:lnTo>
                    <a:pt x="113685" y="15546"/>
                  </a:lnTo>
                  <a:lnTo>
                    <a:pt x="146768" y="17604"/>
                  </a:lnTo>
                  <a:lnTo>
                    <a:pt x="165056" y="25762"/>
                  </a:lnTo>
                  <a:lnTo>
                    <a:pt x="173209" y="31213"/>
                  </a:lnTo>
                  <a:lnTo>
                    <a:pt x="185386" y="46628"/>
                  </a:lnTo>
                  <a:lnTo>
                    <a:pt x="21057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14071" y="2098098"/>
              <a:ext cx="123422" cy="182075"/>
            </a:xfrm>
            <a:custGeom>
              <a:avLst/>
              <a:gdLst/>
              <a:ahLst/>
              <a:cxnLst/>
              <a:rect l="0" t="0" r="0" b="0"/>
              <a:pathLst>
                <a:path w="123422" h="182075">
                  <a:moveTo>
                    <a:pt x="91835" y="18129"/>
                  </a:moveTo>
                  <a:lnTo>
                    <a:pt x="80657" y="6951"/>
                  </a:lnTo>
                  <a:lnTo>
                    <a:pt x="62691" y="1463"/>
                  </a:lnTo>
                  <a:lnTo>
                    <a:pt x="51349" y="0"/>
                  </a:lnTo>
                  <a:lnTo>
                    <a:pt x="32507" y="4613"/>
                  </a:lnTo>
                  <a:lnTo>
                    <a:pt x="24207" y="9118"/>
                  </a:lnTo>
                  <a:lnTo>
                    <a:pt x="11866" y="26603"/>
                  </a:lnTo>
                  <a:lnTo>
                    <a:pt x="3651" y="49972"/>
                  </a:lnTo>
                  <a:lnTo>
                    <a:pt x="0" y="75955"/>
                  </a:lnTo>
                  <a:lnTo>
                    <a:pt x="9122" y="116891"/>
                  </a:lnTo>
                  <a:lnTo>
                    <a:pt x="26644" y="147478"/>
                  </a:lnTo>
                  <a:lnTo>
                    <a:pt x="46653" y="171359"/>
                  </a:lnTo>
                  <a:lnTo>
                    <a:pt x="66685" y="179818"/>
                  </a:lnTo>
                  <a:lnTo>
                    <a:pt x="78578" y="182074"/>
                  </a:lnTo>
                  <a:lnTo>
                    <a:pt x="88846" y="181238"/>
                  </a:lnTo>
                  <a:lnTo>
                    <a:pt x="123421" y="165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26183" y="1947772"/>
              <a:ext cx="48180" cy="326384"/>
            </a:xfrm>
            <a:custGeom>
              <a:avLst/>
              <a:gdLst/>
              <a:ahLst/>
              <a:cxnLst/>
              <a:rect l="0" t="0" r="0" b="0"/>
              <a:pathLst>
                <a:path w="48180" h="326384">
                  <a:moveTo>
                    <a:pt x="6066" y="0"/>
                  </a:moveTo>
                  <a:lnTo>
                    <a:pt x="0" y="40857"/>
                  </a:lnTo>
                  <a:lnTo>
                    <a:pt x="7640" y="98321"/>
                  </a:lnTo>
                  <a:lnTo>
                    <a:pt x="17061" y="151574"/>
                  </a:lnTo>
                  <a:lnTo>
                    <a:pt x="24141" y="205568"/>
                  </a:lnTo>
                  <a:lnTo>
                    <a:pt x="32123" y="265733"/>
                  </a:lnTo>
                  <a:lnTo>
                    <a:pt x="4817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74362" y="2284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169077" y="2065780"/>
              <a:ext cx="210571" cy="18863"/>
            </a:xfrm>
            <a:custGeom>
              <a:avLst/>
              <a:gdLst/>
              <a:ahLst/>
              <a:cxnLst/>
              <a:rect l="0" t="0" r="0" b="0"/>
              <a:pathLst>
                <a:path w="210571" h="18863">
                  <a:moveTo>
                    <a:pt x="210570" y="8334"/>
                  </a:moveTo>
                  <a:lnTo>
                    <a:pt x="161639" y="0"/>
                  </a:lnTo>
                  <a:lnTo>
                    <a:pt x="113794" y="1575"/>
                  </a:lnTo>
                  <a:lnTo>
                    <a:pt x="50814" y="6999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53347" y="2200455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5589" y="62093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63875" y="21056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50948" y="2179399"/>
              <a:ext cx="104529" cy="149664"/>
            </a:xfrm>
            <a:custGeom>
              <a:avLst/>
              <a:gdLst/>
              <a:ahLst/>
              <a:cxnLst/>
              <a:rect l="0" t="0" r="0" b="0"/>
              <a:pathLst>
                <a:path w="104529" h="149664">
                  <a:moveTo>
                    <a:pt x="70855" y="0"/>
                  </a:moveTo>
                  <a:lnTo>
                    <a:pt x="48498" y="5589"/>
                  </a:lnTo>
                  <a:lnTo>
                    <a:pt x="31283" y="17692"/>
                  </a:lnTo>
                  <a:lnTo>
                    <a:pt x="17002" y="34769"/>
                  </a:lnTo>
                  <a:lnTo>
                    <a:pt x="6756" y="54057"/>
                  </a:lnTo>
                  <a:lnTo>
                    <a:pt x="0" y="90236"/>
                  </a:lnTo>
                  <a:lnTo>
                    <a:pt x="4659" y="113804"/>
                  </a:lnTo>
                  <a:lnTo>
                    <a:pt x="9176" y="125002"/>
                  </a:lnTo>
                  <a:lnTo>
                    <a:pt x="23555" y="140564"/>
                  </a:lnTo>
                  <a:lnTo>
                    <a:pt x="32303" y="146352"/>
                  </a:lnTo>
                  <a:lnTo>
                    <a:pt x="51381" y="149663"/>
                  </a:lnTo>
                  <a:lnTo>
                    <a:pt x="61381" y="148908"/>
                  </a:lnTo>
                  <a:lnTo>
                    <a:pt x="78733" y="138711"/>
                  </a:lnTo>
                  <a:lnTo>
                    <a:pt x="93073" y="121310"/>
                  </a:lnTo>
                  <a:lnTo>
                    <a:pt x="103346" y="97979"/>
                  </a:lnTo>
                  <a:lnTo>
                    <a:pt x="104528" y="52947"/>
                  </a:lnTo>
                  <a:lnTo>
                    <a:pt x="919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695503" y="2165121"/>
              <a:ext cx="168457" cy="141180"/>
            </a:xfrm>
            <a:custGeom>
              <a:avLst/>
              <a:gdLst/>
              <a:ahLst/>
              <a:cxnLst/>
              <a:rect l="0" t="0" r="0" b="0"/>
              <a:pathLst>
                <a:path w="168457" h="141180">
                  <a:moveTo>
                    <a:pt x="0" y="56392"/>
                  </a:moveTo>
                  <a:lnTo>
                    <a:pt x="15641" y="82778"/>
                  </a:lnTo>
                  <a:lnTo>
                    <a:pt x="34844" y="139704"/>
                  </a:lnTo>
                  <a:lnTo>
                    <a:pt x="36097" y="141179"/>
                  </a:lnTo>
                  <a:lnTo>
                    <a:pt x="32135" y="79005"/>
                  </a:lnTo>
                  <a:lnTo>
                    <a:pt x="37247" y="16100"/>
                  </a:lnTo>
                  <a:lnTo>
                    <a:pt x="43549" y="8474"/>
                  </a:lnTo>
                  <a:lnTo>
                    <a:pt x="63029" y="0"/>
                  </a:lnTo>
                  <a:lnTo>
                    <a:pt x="84165" y="2473"/>
                  </a:lnTo>
                  <a:lnTo>
                    <a:pt x="104087" y="11371"/>
                  </a:lnTo>
                  <a:lnTo>
                    <a:pt x="128456" y="30704"/>
                  </a:lnTo>
                  <a:lnTo>
                    <a:pt x="149325" y="58139"/>
                  </a:lnTo>
                  <a:lnTo>
                    <a:pt x="162267" y="87325"/>
                  </a:lnTo>
                  <a:lnTo>
                    <a:pt x="168456" y="119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318879" y="1926715"/>
              <a:ext cx="18863" cy="368498"/>
            </a:xfrm>
            <a:custGeom>
              <a:avLst/>
              <a:gdLst/>
              <a:ahLst/>
              <a:cxnLst/>
              <a:rect l="0" t="0" r="0" b="0"/>
              <a:pathLst>
                <a:path w="18863" h="368498">
                  <a:moveTo>
                    <a:pt x="8334" y="0"/>
                  </a:moveTo>
                  <a:lnTo>
                    <a:pt x="0" y="48930"/>
                  </a:lnTo>
                  <a:lnTo>
                    <a:pt x="1575" y="96776"/>
                  </a:lnTo>
                  <a:lnTo>
                    <a:pt x="6999" y="159756"/>
                  </a:lnTo>
                  <a:lnTo>
                    <a:pt x="13527" y="208642"/>
                  </a:lnTo>
                  <a:lnTo>
                    <a:pt x="17281" y="260171"/>
                  </a:lnTo>
                  <a:lnTo>
                    <a:pt x="18550" y="320410"/>
                  </a:lnTo>
                  <a:lnTo>
                    <a:pt x="18862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221927" y="2137285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63834" y="0"/>
                  </a:lnTo>
                  <a:lnTo>
                    <a:pt x="102942" y="0"/>
                  </a:lnTo>
                  <a:lnTo>
                    <a:pt x="4007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411440" y="1947772"/>
              <a:ext cx="221100" cy="379027"/>
            </a:xfrm>
            <a:custGeom>
              <a:avLst/>
              <a:gdLst/>
              <a:ahLst/>
              <a:cxnLst/>
              <a:rect l="0" t="0" r="0" b="0"/>
              <a:pathLst>
                <a:path w="221100" h="379027">
                  <a:moveTo>
                    <a:pt x="0" y="0"/>
                  </a:moveTo>
                  <a:lnTo>
                    <a:pt x="8334" y="37478"/>
                  </a:lnTo>
                  <a:lnTo>
                    <a:pt x="18645" y="96485"/>
                  </a:lnTo>
                  <a:lnTo>
                    <a:pt x="28683" y="159655"/>
                  </a:lnTo>
                  <a:lnTo>
                    <a:pt x="30726" y="211082"/>
                  </a:lnTo>
                  <a:lnTo>
                    <a:pt x="34451" y="260244"/>
                  </a:lnTo>
                  <a:lnTo>
                    <a:pt x="46190" y="313189"/>
                  </a:lnTo>
                  <a:lnTo>
                    <a:pt x="48341" y="315247"/>
                  </a:lnTo>
                  <a:lnTo>
                    <a:pt x="63844" y="252237"/>
                  </a:lnTo>
                  <a:lnTo>
                    <a:pt x="71659" y="232598"/>
                  </a:lnTo>
                  <a:lnTo>
                    <a:pt x="82931" y="216070"/>
                  </a:lnTo>
                  <a:lnTo>
                    <a:pt x="98860" y="204046"/>
                  </a:lnTo>
                  <a:lnTo>
                    <a:pt x="108021" y="199201"/>
                  </a:lnTo>
                  <a:lnTo>
                    <a:pt x="117638" y="198311"/>
                  </a:lnTo>
                  <a:lnTo>
                    <a:pt x="137681" y="203562"/>
                  </a:lnTo>
                  <a:lnTo>
                    <a:pt x="163107" y="219672"/>
                  </a:lnTo>
                  <a:lnTo>
                    <a:pt x="185459" y="244852"/>
                  </a:lnTo>
                  <a:lnTo>
                    <a:pt x="213416" y="305563"/>
                  </a:lnTo>
                  <a:lnTo>
                    <a:pt x="220087" y="360094"/>
                  </a:lnTo>
                  <a:lnTo>
                    <a:pt x="221099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691783" y="2159351"/>
              <a:ext cx="172384" cy="167827"/>
            </a:xfrm>
            <a:custGeom>
              <a:avLst/>
              <a:gdLst/>
              <a:ahLst/>
              <a:cxnLst/>
              <a:rect l="0" t="0" r="0" b="0"/>
              <a:pathLst>
                <a:path w="172384" h="167827">
                  <a:moveTo>
                    <a:pt x="67098" y="72690"/>
                  </a:moveTo>
                  <a:lnTo>
                    <a:pt x="82739" y="54709"/>
                  </a:lnTo>
                  <a:lnTo>
                    <a:pt x="90817" y="37792"/>
                  </a:lnTo>
                  <a:lnTo>
                    <a:pt x="91100" y="28368"/>
                  </a:lnTo>
                  <a:lnTo>
                    <a:pt x="85175" y="8538"/>
                  </a:lnTo>
                  <a:lnTo>
                    <a:pt x="79149" y="3016"/>
                  </a:lnTo>
                  <a:lnTo>
                    <a:pt x="71622" y="504"/>
                  </a:lnTo>
                  <a:lnTo>
                    <a:pt x="63095" y="0"/>
                  </a:lnTo>
                  <a:lnTo>
                    <a:pt x="44262" y="5678"/>
                  </a:lnTo>
                  <a:lnTo>
                    <a:pt x="34326" y="10468"/>
                  </a:lnTo>
                  <a:lnTo>
                    <a:pt x="20168" y="25148"/>
                  </a:lnTo>
                  <a:lnTo>
                    <a:pt x="5619" y="56264"/>
                  </a:lnTo>
                  <a:lnTo>
                    <a:pt x="0" y="81767"/>
                  </a:lnTo>
                  <a:lnTo>
                    <a:pt x="5924" y="133148"/>
                  </a:lnTo>
                  <a:lnTo>
                    <a:pt x="8768" y="144581"/>
                  </a:lnTo>
                  <a:lnTo>
                    <a:pt x="14173" y="153373"/>
                  </a:lnTo>
                  <a:lnTo>
                    <a:pt x="29538" y="166261"/>
                  </a:lnTo>
                  <a:lnTo>
                    <a:pt x="37379" y="167826"/>
                  </a:lnTo>
                  <a:lnTo>
                    <a:pt x="44946" y="166530"/>
                  </a:lnTo>
                  <a:lnTo>
                    <a:pt x="52330" y="163326"/>
                  </a:lnTo>
                  <a:lnTo>
                    <a:pt x="63654" y="150407"/>
                  </a:lnTo>
                  <a:lnTo>
                    <a:pt x="86045" y="113518"/>
                  </a:lnTo>
                  <a:lnTo>
                    <a:pt x="91428" y="110437"/>
                  </a:lnTo>
                  <a:lnTo>
                    <a:pt x="96186" y="111893"/>
                  </a:lnTo>
                  <a:lnTo>
                    <a:pt x="143347" y="153854"/>
                  </a:lnTo>
                  <a:lnTo>
                    <a:pt x="172383" y="1674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906472" y="2000414"/>
              <a:ext cx="10337" cy="336913"/>
            </a:xfrm>
            <a:custGeom>
              <a:avLst/>
              <a:gdLst/>
              <a:ahLst/>
              <a:cxnLst/>
              <a:rect l="0" t="0" r="0" b="0"/>
              <a:pathLst>
                <a:path w="10337" h="336913">
                  <a:moveTo>
                    <a:pt x="10336" y="0"/>
                  </a:moveTo>
                  <a:lnTo>
                    <a:pt x="2003" y="48931"/>
                  </a:lnTo>
                  <a:lnTo>
                    <a:pt x="458" y="99896"/>
                  </a:lnTo>
                  <a:lnTo>
                    <a:pt x="0" y="159450"/>
                  </a:lnTo>
                  <a:lnTo>
                    <a:pt x="2984" y="218430"/>
                  </a:lnTo>
                  <a:lnTo>
                    <a:pt x="8158" y="269831"/>
                  </a:lnTo>
                  <a:lnTo>
                    <a:pt x="9691" y="308457"/>
                  </a:lnTo>
                  <a:lnTo>
                    <a:pt x="1033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822052" y="2137285"/>
              <a:ext cx="210570" cy="21058"/>
            </a:xfrm>
            <a:custGeom>
              <a:avLst/>
              <a:gdLst/>
              <a:ahLst/>
              <a:cxnLst/>
              <a:rect l="0" t="0" r="0" b="0"/>
              <a:pathLst>
                <a:path w="210570" h="21058">
                  <a:moveTo>
                    <a:pt x="210569" y="0"/>
                  </a:moveTo>
                  <a:lnTo>
                    <a:pt x="181844" y="7235"/>
                  </a:lnTo>
                  <a:lnTo>
                    <a:pt x="118458" y="9877"/>
                  </a:lnTo>
                  <a:lnTo>
                    <a:pt x="71363" y="13455"/>
                  </a:lnTo>
                  <a:lnTo>
                    <a:pt x="29723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341027" y="2011357"/>
              <a:ext cx="365295" cy="392218"/>
            </a:xfrm>
            <a:custGeom>
              <a:avLst/>
              <a:gdLst/>
              <a:ahLst/>
              <a:cxnLst/>
              <a:rect l="0" t="0" r="0" b="0"/>
              <a:pathLst>
                <a:path w="365295" h="392218">
                  <a:moveTo>
                    <a:pt x="123263" y="231213"/>
                  </a:moveTo>
                  <a:lnTo>
                    <a:pt x="79300" y="207493"/>
                  </a:lnTo>
                  <a:lnTo>
                    <a:pt x="69388" y="207211"/>
                  </a:lnTo>
                  <a:lnTo>
                    <a:pt x="49016" y="213136"/>
                  </a:lnTo>
                  <a:lnTo>
                    <a:pt x="23405" y="229626"/>
                  </a:lnTo>
                  <a:lnTo>
                    <a:pt x="11421" y="245715"/>
                  </a:lnTo>
                  <a:lnTo>
                    <a:pt x="3365" y="265734"/>
                  </a:lnTo>
                  <a:lnTo>
                    <a:pt x="0" y="304482"/>
                  </a:lnTo>
                  <a:lnTo>
                    <a:pt x="7062" y="348978"/>
                  </a:lnTo>
                  <a:lnTo>
                    <a:pt x="17416" y="369730"/>
                  </a:lnTo>
                  <a:lnTo>
                    <a:pt x="25792" y="376200"/>
                  </a:lnTo>
                  <a:lnTo>
                    <a:pt x="47577" y="383389"/>
                  </a:lnTo>
                  <a:lnTo>
                    <a:pt x="57598" y="382966"/>
                  </a:lnTo>
                  <a:lnTo>
                    <a:pt x="74971" y="376258"/>
                  </a:lnTo>
                  <a:lnTo>
                    <a:pt x="97906" y="353737"/>
                  </a:lnTo>
                  <a:lnTo>
                    <a:pt x="133687" y="292956"/>
                  </a:lnTo>
                  <a:lnTo>
                    <a:pt x="160467" y="230071"/>
                  </a:lnTo>
                  <a:lnTo>
                    <a:pt x="170811" y="183171"/>
                  </a:lnTo>
                  <a:lnTo>
                    <a:pt x="175566" y="132230"/>
                  </a:lnTo>
                  <a:lnTo>
                    <a:pt x="182694" y="80092"/>
                  </a:lnTo>
                  <a:lnTo>
                    <a:pt x="184156" y="29938"/>
                  </a:lnTo>
                  <a:lnTo>
                    <a:pt x="180353" y="3717"/>
                  </a:lnTo>
                  <a:lnTo>
                    <a:pt x="177700" y="0"/>
                  </a:lnTo>
                  <a:lnTo>
                    <a:pt x="174762" y="2202"/>
                  </a:lnTo>
                  <a:lnTo>
                    <a:pt x="171634" y="8349"/>
                  </a:lnTo>
                  <a:lnTo>
                    <a:pt x="166201" y="71074"/>
                  </a:lnTo>
                  <a:lnTo>
                    <a:pt x="165621" y="128392"/>
                  </a:lnTo>
                  <a:lnTo>
                    <a:pt x="165449" y="186709"/>
                  </a:lnTo>
                  <a:lnTo>
                    <a:pt x="168518" y="241033"/>
                  </a:lnTo>
                  <a:lnTo>
                    <a:pt x="173717" y="291054"/>
                  </a:lnTo>
                  <a:lnTo>
                    <a:pt x="174446" y="306202"/>
                  </a:lnTo>
                  <a:lnTo>
                    <a:pt x="177272" y="312791"/>
                  </a:lnTo>
                  <a:lnTo>
                    <a:pt x="181496" y="313674"/>
                  </a:lnTo>
                  <a:lnTo>
                    <a:pt x="233083" y="285895"/>
                  </a:lnTo>
                  <a:lnTo>
                    <a:pt x="275125" y="277051"/>
                  </a:lnTo>
                  <a:lnTo>
                    <a:pt x="330555" y="268473"/>
                  </a:lnTo>
                  <a:lnTo>
                    <a:pt x="358858" y="253301"/>
                  </a:lnTo>
                  <a:lnTo>
                    <a:pt x="363384" y="245938"/>
                  </a:lnTo>
                  <a:lnTo>
                    <a:pt x="365294" y="228399"/>
                  </a:lnTo>
                  <a:lnTo>
                    <a:pt x="361826" y="221148"/>
                  </a:lnTo>
                  <a:lnTo>
                    <a:pt x="348614" y="209972"/>
                  </a:lnTo>
                  <a:lnTo>
                    <a:pt x="321445" y="197103"/>
                  </a:lnTo>
                  <a:lnTo>
                    <a:pt x="311536" y="196774"/>
                  </a:lnTo>
                  <a:lnTo>
                    <a:pt x="291168" y="202649"/>
                  </a:lnTo>
                  <a:lnTo>
                    <a:pt x="265559" y="219110"/>
                  </a:lnTo>
                  <a:lnTo>
                    <a:pt x="253576" y="235192"/>
                  </a:lnTo>
                  <a:lnTo>
                    <a:pt x="236351" y="279702"/>
                  </a:lnTo>
                  <a:lnTo>
                    <a:pt x="235136" y="303066"/>
                  </a:lnTo>
                  <a:lnTo>
                    <a:pt x="243887" y="346661"/>
                  </a:lnTo>
                  <a:lnTo>
                    <a:pt x="259089" y="372914"/>
                  </a:lnTo>
                  <a:lnTo>
                    <a:pt x="274877" y="385048"/>
                  </a:lnTo>
                  <a:lnTo>
                    <a:pt x="284000" y="389922"/>
                  </a:lnTo>
                  <a:lnTo>
                    <a:pt x="303496" y="392217"/>
                  </a:lnTo>
                  <a:lnTo>
                    <a:pt x="333833" y="389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800378" y="2189927"/>
              <a:ext cx="166449" cy="192077"/>
            </a:xfrm>
            <a:custGeom>
              <a:avLst/>
              <a:gdLst/>
              <a:ahLst/>
              <a:cxnLst/>
              <a:rect l="0" t="0" r="0" b="0"/>
              <a:pathLst>
                <a:path w="166449" h="192077">
                  <a:moveTo>
                    <a:pt x="127166" y="0"/>
                  </a:moveTo>
                  <a:lnTo>
                    <a:pt x="84474" y="3120"/>
                  </a:lnTo>
                  <a:lnTo>
                    <a:pt x="33503" y="19128"/>
                  </a:lnTo>
                  <a:lnTo>
                    <a:pt x="16908" y="30338"/>
                  </a:lnTo>
                  <a:lnTo>
                    <a:pt x="4853" y="46239"/>
                  </a:lnTo>
                  <a:lnTo>
                    <a:pt x="0" y="55392"/>
                  </a:lnTo>
                  <a:lnTo>
                    <a:pt x="275" y="62665"/>
                  </a:lnTo>
                  <a:lnTo>
                    <a:pt x="3967" y="68683"/>
                  </a:lnTo>
                  <a:lnTo>
                    <a:pt x="17429" y="78489"/>
                  </a:lnTo>
                  <a:lnTo>
                    <a:pt x="64795" y="97972"/>
                  </a:lnTo>
                  <a:lnTo>
                    <a:pt x="125076" y="110561"/>
                  </a:lnTo>
                  <a:lnTo>
                    <a:pt x="146124" y="122838"/>
                  </a:lnTo>
                  <a:lnTo>
                    <a:pt x="163278" y="139992"/>
                  </a:lnTo>
                  <a:lnTo>
                    <a:pt x="166448" y="149480"/>
                  </a:lnTo>
                  <a:lnTo>
                    <a:pt x="163732" y="169381"/>
                  </a:lnTo>
                  <a:lnTo>
                    <a:pt x="158562" y="177262"/>
                  </a:lnTo>
                  <a:lnTo>
                    <a:pt x="143459" y="189137"/>
                  </a:lnTo>
                  <a:lnTo>
                    <a:pt x="121929" y="192076"/>
                  </a:lnTo>
                  <a:lnTo>
                    <a:pt x="59796" y="188681"/>
                  </a:lnTo>
                  <a:lnTo>
                    <a:pt x="32409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29890" y="2218568"/>
              <a:ext cx="129282" cy="199836"/>
            </a:xfrm>
            <a:custGeom>
              <a:avLst/>
              <a:gdLst/>
              <a:ahLst/>
              <a:cxnLst/>
              <a:rect l="0" t="0" r="0" b="0"/>
              <a:pathLst>
                <a:path w="129282" h="199836">
                  <a:moveTo>
                    <a:pt x="108224" y="24002"/>
                  </a:moveTo>
                  <a:lnTo>
                    <a:pt x="90243" y="8360"/>
                  </a:lnTo>
                  <a:lnTo>
                    <a:pt x="73327" y="282"/>
                  </a:lnTo>
                  <a:lnTo>
                    <a:pt x="63902" y="0"/>
                  </a:lnTo>
                  <a:lnTo>
                    <a:pt x="44072" y="5925"/>
                  </a:lnTo>
                  <a:lnTo>
                    <a:pt x="18767" y="22415"/>
                  </a:lnTo>
                  <a:lnTo>
                    <a:pt x="6853" y="44743"/>
                  </a:lnTo>
                  <a:lnTo>
                    <a:pt x="0" y="74164"/>
                  </a:lnTo>
                  <a:lnTo>
                    <a:pt x="3888" y="121273"/>
                  </a:lnTo>
                  <a:lnTo>
                    <a:pt x="19338" y="157328"/>
                  </a:lnTo>
                  <a:lnTo>
                    <a:pt x="32064" y="175285"/>
                  </a:lnTo>
                  <a:lnTo>
                    <a:pt x="48639" y="187945"/>
                  </a:lnTo>
                  <a:lnTo>
                    <a:pt x="68874" y="196301"/>
                  </a:lnTo>
                  <a:lnTo>
                    <a:pt x="103064" y="199835"/>
                  </a:lnTo>
                  <a:lnTo>
                    <a:pt x="129281" y="1924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232870" y="2274155"/>
              <a:ext cx="84229" cy="140692"/>
            </a:xfrm>
            <a:custGeom>
              <a:avLst/>
              <a:gdLst/>
              <a:ahLst/>
              <a:cxnLst/>
              <a:rect l="0" t="0" r="0" b="0"/>
              <a:pathLst>
                <a:path w="84229" h="140692">
                  <a:moveTo>
                    <a:pt x="0" y="31586"/>
                  </a:moveTo>
                  <a:lnTo>
                    <a:pt x="9575" y="62868"/>
                  </a:lnTo>
                  <a:lnTo>
                    <a:pt x="38921" y="116865"/>
                  </a:lnTo>
                  <a:lnTo>
                    <a:pt x="52606" y="140691"/>
                  </a:lnTo>
                  <a:lnTo>
                    <a:pt x="48337" y="135059"/>
                  </a:lnTo>
                  <a:lnTo>
                    <a:pt x="28006" y="74080"/>
                  </a:lnTo>
                  <a:lnTo>
                    <a:pt x="28705" y="36638"/>
                  </a:lnTo>
                  <a:lnTo>
                    <a:pt x="33175" y="26765"/>
                  </a:lnTo>
                  <a:lnTo>
                    <a:pt x="47500" y="12675"/>
                  </a:lnTo>
                  <a:lnTo>
                    <a:pt x="62445" y="563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432911" y="2305741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5590" y="58616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432911" y="22109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38197" y="2126756"/>
              <a:ext cx="177061" cy="291667"/>
            </a:xfrm>
            <a:custGeom>
              <a:avLst/>
              <a:gdLst/>
              <a:ahLst/>
              <a:cxnLst/>
              <a:rect l="0" t="0" r="0" b="0"/>
              <a:pathLst>
                <a:path w="177061" h="291667">
                  <a:moveTo>
                    <a:pt x="0" y="0"/>
                  </a:moveTo>
                  <a:lnTo>
                    <a:pt x="9065" y="58617"/>
                  </a:lnTo>
                  <a:lnTo>
                    <a:pt x="17474" y="112791"/>
                  </a:lnTo>
                  <a:lnTo>
                    <a:pt x="20349" y="171672"/>
                  </a:lnTo>
                  <a:lnTo>
                    <a:pt x="26506" y="233692"/>
                  </a:lnTo>
                  <a:lnTo>
                    <a:pt x="27029" y="240023"/>
                  </a:lnTo>
                  <a:lnTo>
                    <a:pt x="26208" y="240734"/>
                  </a:lnTo>
                  <a:lnTo>
                    <a:pt x="24491" y="237698"/>
                  </a:lnTo>
                  <a:lnTo>
                    <a:pt x="28822" y="224967"/>
                  </a:lnTo>
                  <a:lnTo>
                    <a:pt x="50667" y="188197"/>
                  </a:lnTo>
                  <a:lnTo>
                    <a:pt x="60684" y="182787"/>
                  </a:lnTo>
                  <a:lnTo>
                    <a:pt x="87412" y="179895"/>
                  </a:lnTo>
                  <a:lnTo>
                    <a:pt x="129755" y="190432"/>
                  </a:lnTo>
                  <a:lnTo>
                    <a:pt x="166348" y="208373"/>
                  </a:lnTo>
                  <a:lnTo>
                    <a:pt x="172900" y="217294"/>
                  </a:lnTo>
                  <a:lnTo>
                    <a:pt x="177060" y="239685"/>
                  </a:lnTo>
                  <a:lnTo>
                    <a:pt x="171890" y="258995"/>
                  </a:lnTo>
                  <a:lnTo>
                    <a:pt x="167236" y="267420"/>
                  </a:lnTo>
                  <a:lnTo>
                    <a:pt x="152706" y="279900"/>
                  </a:lnTo>
                  <a:lnTo>
                    <a:pt x="133380" y="288177"/>
                  </a:lnTo>
                  <a:lnTo>
                    <a:pt x="97361" y="291666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32953" y="2281044"/>
              <a:ext cx="210571" cy="151039"/>
            </a:xfrm>
            <a:custGeom>
              <a:avLst/>
              <a:gdLst/>
              <a:ahLst/>
              <a:cxnLst/>
              <a:rect l="0" t="0" r="0" b="0"/>
              <a:pathLst>
                <a:path w="210571" h="151039">
                  <a:moveTo>
                    <a:pt x="0" y="87867"/>
                  </a:moveTo>
                  <a:lnTo>
                    <a:pt x="37478" y="79534"/>
                  </a:lnTo>
                  <a:lnTo>
                    <a:pt x="88902" y="77773"/>
                  </a:lnTo>
                  <a:lnTo>
                    <a:pt x="149748" y="65943"/>
                  </a:lnTo>
                  <a:lnTo>
                    <a:pt x="187089" y="52905"/>
                  </a:lnTo>
                  <a:lnTo>
                    <a:pt x="198426" y="47012"/>
                  </a:lnTo>
                  <a:lnTo>
                    <a:pt x="204814" y="38404"/>
                  </a:lnTo>
                  <a:lnTo>
                    <a:pt x="208792" y="16361"/>
                  </a:lnTo>
                  <a:lnTo>
                    <a:pt x="204705" y="8611"/>
                  </a:lnTo>
                  <a:lnTo>
                    <a:pt x="197302" y="3444"/>
                  </a:lnTo>
                  <a:lnTo>
                    <a:pt x="187687" y="0"/>
                  </a:lnTo>
                  <a:lnTo>
                    <a:pt x="178937" y="43"/>
                  </a:lnTo>
                  <a:lnTo>
                    <a:pt x="135247" y="17435"/>
                  </a:lnTo>
                  <a:lnTo>
                    <a:pt x="127600" y="24535"/>
                  </a:lnTo>
                  <a:lnTo>
                    <a:pt x="115983" y="44902"/>
                  </a:lnTo>
                  <a:lnTo>
                    <a:pt x="113159" y="69552"/>
                  </a:lnTo>
                  <a:lnTo>
                    <a:pt x="116973" y="94935"/>
                  </a:lnTo>
                  <a:lnTo>
                    <a:pt x="126467" y="117915"/>
                  </a:lnTo>
                  <a:lnTo>
                    <a:pt x="141606" y="133587"/>
                  </a:lnTo>
                  <a:lnTo>
                    <a:pt x="150556" y="139404"/>
                  </a:lnTo>
                  <a:lnTo>
                    <a:pt x="210570" y="1510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85592" y="2284683"/>
              <a:ext cx="173716" cy="157929"/>
            </a:xfrm>
            <a:custGeom>
              <a:avLst/>
              <a:gdLst/>
              <a:ahLst/>
              <a:cxnLst/>
              <a:rect l="0" t="0" r="0" b="0"/>
              <a:pathLst>
                <a:path w="173716" h="157929">
                  <a:moveTo>
                    <a:pt x="126387" y="0"/>
                  </a:moveTo>
                  <a:lnTo>
                    <a:pt x="67770" y="9066"/>
                  </a:lnTo>
                  <a:lnTo>
                    <a:pt x="32980" y="21274"/>
                  </a:lnTo>
                  <a:lnTo>
                    <a:pt x="6034" y="39709"/>
                  </a:lnTo>
                  <a:lnTo>
                    <a:pt x="1698" y="47530"/>
                  </a:lnTo>
                  <a:lnTo>
                    <a:pt x="0" y="65578"/>
                  </a:lnTo>
                  <a:lnTo>
                    <a:pt x="4695" y="71795"/>
                  </a:lnTo>
                  <a:lnTo>
                    <a:pt x="22389" y="78702"/>
                  </a:lnTo>
                  <a:lnTo>
                    <a:pt x="85366" y="86620"/>
                  </a:lnTo>
                  <a:lnTo>
                    <a:pt x="146202" y="102091"/>
                  </a:lnTo>
                  <a:lnTo>
                    <a:pt x="167949" y="108935"/>
                  </a:lnTo>
                  <a:lnTo>
                    <a:pt x="172812" y="113568"/>
                  </a:lnTo>
                  <a:lnTo>
                    <a:pt x="173715" y="118996"/>
                  </a:lnTo>
                  <a:lnTo>
                    <a:pt x="171977" y="124954"/>
                  </a:lnTo>
                  <a:lnTo>
                    <a:pt x="160687" y="137814"/>
                  </a:lnTo>
                  <a:lnTo>
                    <a:pt x="152763" y="144519"/>
                  </a:lnTo>
                  <a:lnTo>
                    <a:pt x="131481" y="151968"/>
                  </a:lnTo>
                  <a:lnTo>
                    <a:pt x="79690" y="156751"/>
                  </a:lnTo>
                  <a:lnTo>
                    <a:pt x="21102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436412" y="2074114"/>
              <a:ext cx="38823" cy="400084"/>
            </a:xfrm>
            <a:custGeom>
              <a:avLst/>
              <a:gdLst/>
              <a:ahLst/>
              <a:cxnLst/>
              <a:rect l="0" t="0" r="0" b="0"/>
              <a:pathLst>
                <a:path w="38823" h="400084">
                  <a:moveTo>
                    <a:pt x="7236" y="0"/>
                  </a:moveTo>
                  <a:lnTo>
                    <a:pt x="0" y="28725"/>
                  </a:lnTo>
                  <a:lnTo>
                    <a:pt x="478" y="92111"/>
                  </a:lnTo>
                  <a:lnTo>
                    <a:pt x="8353" y="145445"/>
                  </a:lnTo>
                  <a:lnTo>
                    <a:pt x="13582" y="188644"/>
                  </a:lnTo>
                  <a:lnTo>
                    <a:pt x="17695" y="248917"/>
                  </a:lnTo>
                  <a:lnTo>
                    <a:pt x="28972" y="308741"/>
                  </a:lnTo>
                  <a:lnTo>
                    <a:pt x="36876" y="370601"/>
                  </a:lnTo>
                  <a:lnTo>
                    <a:pt x="3882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327834" y="2232041"/>
              <a:ext cx="263214" cy="63172"/>
            </a:xfrm>
            <a:custGeom>
              <a:avLst/>
              <a:gdLst/>
              <a:ahLst/>
              <a:cxnLst/>
              <a:rect l="0" t="0" r="0" b="0"/>
              <a:pathLst>
                <a:path w="263214" h="63172">
                  <a:moveTo>
                    <a:pt x="263213" y="0"/>
                  </a:moveTo>
                  <a:lnTo>
                    <a:pt x="200933" y="17958"/>
                  </a:lnTo>
                  <a:lnTo>
                    <a:pt x="143763" y="28547"/>
                  </a:lnTo>
                  <a:lnTo>
                    <a:pt x="93680" y="33805"/>
                  </a:lnTo>
                  <a:lnTo>
                    <a:pt x="44915" y="4589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567020" y="2373851"/>
              <a:ext cx="124995" cy="114001"/>
            </a:xfrm>
            <a:custGeom>
              <a:avLst/>
              <a:gdLst/>
              <a:ahLst/>
              <a:cxnLst/>
              <a:rect l="0" t="0" r="0" b="0"/>
              <a:pathLst>
                <a:path w="124995" h="114001">
                  <a:moveTo>
                    <a:pt x="97726" y="5589"/>
                  </a:moveTo>
                  <a:lnTo>
                    <a:pt x="80959" y="0"/>
                  </a:lnTo>
                  <a:lnTo>
                    <a:pt x="48175" y="2113"/>
                  </a:lnTo>
                  <a:lnTo>
                    <a:pt x="28520" y="10283"/>
                  </a:lnTo>
                  <a:lnTo>
                    <a:pt x="20003" y="15738"/>
                  </a:lnTo>
                  <a:lnTo>
                    <a:pt x="7421" y="31156"/>
                  </a:lnTo>
                  <a:lnTo>
                    <a:pt x="2428" y="40181"/>
                  </a:lnTo>
                  <a:lnTo>
                    <a:pt x="0" y="59568"/>
                  </a:lnTo>
                  <a:lnTo>
                    <a:pt x="3989" y="78713"/>
                  </a:lnTo>
                  <a:lnTo>
                    <a:pt x="13562" y="95020"/>
                  </a:lnTo>
                  <a:lnTo>
                    <a:pt x="28734" y="106947"/>
                  </a:lnTo>
                  <a:lnTo>
                    <a:pt x="37694" y="111766"/>
                  </a:lnTo>
                  <a:lnTo>
                    <a:pt x="57008" y="114000"/>
                  </a:lnTo>
                  <a:lnTo>
                    <a:pt x="76120" y="109924"/>
                  </a:lnTo>
                  <a:lnTo>
                    <a:pt x="107454" y="88243"/>
                  </a:lnTo>
                  <a:lnTo>
                    <a:pt x="114739" y="81749"/>
                  </a:lnTo>
                  <a:lnTo>
                    <a:pt x="122835" y="62054"/>
                  </a:lnTo>
                  <a:lnTo>
                    <a:pt x="124994" y="50252"/>
                  </a:lnTo>
                  <a:lnTo>
                    <a:pt x="122924" y="41213"/>
                  </a:lnTo>
                  <a:lnTo>
                    <a:pt x="118034" y="34018"/>
                  </a:lnTo>
                  <a:lnTo>
                    <a:pt x="106752" y="25243"/>
                  </a:lnTo>
                  <a:lnTo>
                    <a:pt x="103744" y="24541"/>
                  </a:lnTo>
                  <a:lnTo>
                    <a:pt x="97726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782948" y="2179399"/>
              <a:ext cx="18669" cy="305327"/>
            </a:xfrm>
            <a:custGeom>
              <a:avLst/>
              <a:gdLst/>
              <a:ahLst/>
              <a:cxnLst/>
              <a:rect l="0" t="0" r="0" b="0"/>
              <a:pathLst>
                <a:path w="18669" h="305327">
                  <a:moveTo>
                    <a:pt x="18668" y="0"/>
                  </a:moveTo>
                  <a:lnTo>
                    <a:pt x="10335" y="48930"/>
                  </a:lnTo>
                  <a:lnTo>
                    <a:pt x="5671" y="96776"/>
                  </a:lnTo>
                  <a:lnTo>
                    <a:pt x="0" y="147997"/>
                  </a:lnTo>
                  <a:lnTo>
                    <a:pt x="1438" y="197099"/>
                  </a:lnTo>
                  <a:lnTo>
                    <a:pt x="6816" y="255612"/>
                  </a:lnTo>
                  <a:lnTo>
                    <a:pt x="814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685803" y="2326798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46821" y="3119"/>
                  </a:lnTo>
                  <a:lnTo>
                    <a:pt x="93992" y="14654"/>
                  </a:lnTo>
                  <a:lnTo>
                    <a:pt x="32872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879967" y="2398528"/>
              <a:ext cx="163806" cy="111218"/>
            </a:xfrm>
            <a:custGeom>
              <a:avLst/>
              <a:gdLst/>
              <a:ahLst/>
              <a:cxnLst/>
              <a:rect l="0" t="0" r="0" b="0"/>
              <a:pathLst>
                <a:path w="163806" h="111218">
                  <a:moveTo>
                    <a:pt x="90106" y="33554"/>
                  </a:moveTo>
                  <a:lnTo>
                    <a:pt x="84516" y="16787"/>
                  </a:lnTo>
                  <a:lnTo>
                    <a:pt x="72413" y="5435"/>
                  </a:lnTo>
                  <a:lnTo>
                    <a:pt x="64272" y="770"/>
                  </a:lnTo>
                  <a:lnTo>
                    <a:pt x="55336" y="0"/>
                  </a:lnTo>
                  <a:lnTo>
                    <a:pt x="36048" y="5383"/>
                  </a:lnTo>
                  <a:lnTo>
                    <a:pt x="18896" y="18694"/>
                  </a:lnTo>
                  <a:lnTo>
                    <a:pt x="11047" y="27157"/>
                  </a:lnTo>
                  <a:lnTo>
                    <a:pt x="2326" y="49039"/>
                  </a:lnTo>
                  <a:lnTo>
                    <a:pt x="0" y="61425"/>
                  </a:lnTo>
                  <a:lnTo>
                    <a:pt x="3654" y="84546"/>
                  </a:lnTo>
                  <a:lnTo>
                    <a:pt x="7905" y="95625"/>
                  </a:lnTo>
                  <a:lnTo>
                    <a:pt x="15418" y="103011"/>
                  </a:lnTo>
                  <a:lnTo>
                    <a:pt x="36244" y="111217"/>
                  </a:lnTo>
                  <a:lnTo>
                    <a:pt x="46009" y="111066"/>
                  </a:lnTo>
                  <a:lnTo>
                    <a:pt x="63098" y="104659"/>
                  </a:lnTo>
                  <a:lnTo>
                    <a:pt x="85873" y="87898"/>
                  </a:lnTo>
                  <a:lnTo>
                    <a:pt x="89623" y="79142"/>
                  </a:lnTo>
                  <a:lnTo>
                    <a:pt x="91652" y="52651"/>
                  </a:lnTo>
                  <a:lnTo>
                    <a:pt x="93477" y="53304"/>
                  </a:lnTo>
                  <a:lnTo>
                    <a:pt x="110398" y="73980"/>
                  </a:lnTo>
                  <a:lnTo>
                    <a:pt x="142337" y="98255"/>
                  </a:lnTo>
                  <a:lnTo>
                    <a:pt x="163805" y="107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058263" y="2221513"/>
              <a:ext cx="17095" cy="263213"/>
            </a:xfrm>
            <a:custGeom>
              <a:avLst/>
              <a:gdLst/>
              <a:ahLst/>
              <a:cxnLst/>
              <a:rect l="0" t="0" r="0" b="0"/>
              <a:pathLst>
                <a:path w="17095" h="263213">
                  <a:moveTo>
                    <a:pt x="17094" y="0"/>
                  </a:moveTo>
                  <a:lnTo>
                    <a:pt x="306" y="62280"/>
                  </a:lnTo>
                  <a:lnTo>
                    <a:pt x="0" y="119450"/>
                  </a:lnTo>
                  <a:lnTo>
                    <a:pt x="4620" y="169533"/>
                  </a:lnTo>
                  <a:lnTo>
                    <a:pt x="9109" y="218298"/>
                  </a:lnTo>
                  <a:lnTo>
                    <a:pt x="17094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126549" y="2537367"/>
            <a:ext cx="3565374" cy="369471"/>
            <a:chOff x="1126549" y="2537367"/>
            <a:chExt cx="3565374" cy="369471"/>
          </a:xfrm>
        </p:grpSpPr>
        <p:sp>
          <p:nvSpPr>
            <p:cNvPr id="77" name="Freeform 76"/>
            <p:cNvSpPr/>
            <p:nvPr/>
          </p:nvSpPr>
          <p:spPr>
            <a:xfrm>
              <a:off x="1126549" y="2737409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126549" y="2642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200248" y="2737409"/>
              <a:ext cx="147400" cy="96884"/>
            </a:xfrm>
            <a:custGeom>
              <a:avLst/>
              <a:gdLst/>
              <a:ahLst/>
              <a:cxnLst/>
              <a:rect l="0" t="0" r="0" b="0"/>
              <a:pathLst>
                <a:path w="147400" h="96884">
                  <a:moveTo>
                    <a:pt x="0" y="0"/>
                  </a:moveTo>
                  <a:lnTo>
                    <a:pt x="2340" y="39688"/>
                  </a:lnTo>
                  <a:lnTo>
                    <a:pt x="25172" y="96883"/>
                  </a:lnTo>
                  <a:lnTo>
                    <a:pt x="22742" y="43899"/>
                  </a:lnTo>
                  <a:lnTo>
                    <a:pt x="26875" y="21850"/>
                  </a:lnTo>
                  <a:lnTo>
                    <a:pt x="33125" y="14567"/>
                  </a:lnTo>
                  <a:lnTo>
                    <a:pt x="52547" y="6474"/>
                  </a:lnTo>
                  <a:lnTo>
                    <a:pt x="73657" y="5997"/>
                  </a:lnTo>
                  <a:lnTo>
                    <a:pt x="93568" y="10854"/>
                  </a:lnTo>
                  <a:lnTo>
                    <a:pt x="110216" y="20812"/>
                  </a:lnTo>
                  <a:lnTo>
                    <a:pt x="132743" y="45161"/>
                  </a:lnTo>
                  <a:lnTo>
                    <a:pt x="140885" y="61406"/>
                  </a:lnTo>
                  <a:lnTo>
                    <a:pt x="147399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794307" y="2537367"/>
              <a:ext cx="37652" cy="326385"/>
            </a:xfrm>
            <a:custGeom>
              <a:avLst/>
              <a:gdLst/>
              <a:ahLst/>
              <a:cxnLst/>
              <a:rect l="0" t="0" r="0" b="0"/>
              <a:pathLst>
                <a:path w="37652" h="326385">
                  <a:moveTo>
                    <a:pt x="6066" y="0"/>
                  </a:moveTo>
                  <a:lnTo>
                    <a:pt x="0" y="34792"/>
                  </a:lnTo>
                  <a:lnTo>
                    <a:pt x="4521" y="96777"/>
                  </a:lnTo>
                  <a:lnTo>
                    <a:pt x="11350" y="154167"/>
                  </a:lnTo>
                  <a:lnTo>
                    <a:pt x="16728" y="213770"/>
                  </a:lnTo>
                  <a:lnTo>
                    <a:pt x="24723" y="268004"/>
                  </a:lnTo>
                  <a:lnTo>
                    <a:pt x="29531" y="304797"/>
                  </a:lnTo>
                  <a:lnTo>
                    <a:pt x="37651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684559" y="2677531"/>
              <a:ext cx="252685" cy="28293"/>
            </a:xfrm>
            <a:custGeom>
              <a:avLst/>
              <a:gdLst/>
              <a:ahLst/>
              <a:cxnLst/>
              <a:rect l="0" t="0" r="0" b="0"/>
              <a:pathLst>
                <a:path w="252685" h="28293">
                  <a:moveTo>
                    <a:pt x="252684" y="7235"/>
                  </a:moveTo>
                  <a:lnTo>
                    <a:pt x="225128" y="0"/>
                  </a:lnTo>
                  <a:lnTo>
                    <a:pt x="168905" y="477"/>
                  </a:lnTo>
                  <a:lnTo>
                    <a:pt x="112393" y="11490"/>
                  </a:lnTo>
                  <a:lnTo>
                    <a:pt x="50459" y="25271"/>
                  </a:lnTo>
                  <a:lnTo>
                    <a:pt x="0" y="282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958300" y="2689919"/>
              <a:ext cx="144790" cy="152776"/>
            </a:xfrm>
            <a:custGeom>
              <a:avLst/>
              <a:gdLst/>
              <a:ahLst/>
              <a:cxnLst/>
              <a:rect l="0" t="0" r="0" b="0"/>
              <a:pathLst>
                <a:path w="144790" h="152776">
                  <a:moveTo>
                    <a:pt x="0" y="68547"/>
                  </a:moveTo>
                  <a:lnTo>
                    <a:pt x="37478" y="76880"/>
                  </a:lnTo>
                  <a:lnTo>
                    <a:pt x="94146" y="84852"/>
                  </a:lnTo>
                  <a:lnTo>
                    <a:pt x="115542" y="82423"/>
                  </a:lnTo>
                  <a:lnTo>
                    <a:pt x="133630" y="74324"/>
                  </a:lnTo>
                  <a:lnTo>
                    <a:pt x="141729" y="68889"/>
                  </a:lnTo>
                  <a:lnTo>
                    <a:pt x="144789" y="61756"/>
                  </a:lnTo>
                  <a:lnTo>
                    <a:pt x="144489" y="53491"/>
                  </a:lnTo>
                  <a:lnTo>
                    <a:pt x="141950" y="44472"/>
                  </a:lnTo>
                  <a:lnTo>
                    <a:pt x="121608" y="15010"/>
                  </a:lnTo>
                  <a:lnTo>
                    <a:pt x="100061" y="3809"/>
                  </a:lnTo>
                  <a:lnTo>
                    <a:pt x="76057" y="0"/>
                  </a:lnTo>
                  <a:lnTo>
                    <a:pt x="53690" y="2207"/>
                  </a:lnTo>
                  <a:lnTo>
                    <a:pt x="35171" y="10206"/>
                  </a:lnTo>
                  <a:lnTo>
                    <a:pt x="26957" y="15615"/>
                  </a:lnTo>
                  <a:lnTo>
                    <a:pt x="14710" y="30984"/>
                  </a:lnTo>
                  <a:lnTo>
                    <a:pt x="9807" y="39995"/>
                  </a:lnTo>
                  <a:lnTo>
                    <a:pt x="2906" y="80624"/>
                  </a:lnTo>
                  <a:lnTo>
                    <a:pt x="7531" y="106670"/>
                  </a:lnTo>
                  <a:lnTo>
                    <a:pt x="12040" y="118529"/>
                  </a:lnTo>
                  <a:lnTo>
                    <a:pt x="26408" y="134825"/>
                  </a:lnTo>
                  <a:lnTo>
                    <a:pt x="35153" y="140808"/>
                  </a:lnTo>
                  <a:lnTo>
                    <a:pt x="69817" y="149229"/>
                  </a:lnTo>
                  <a:lnTo>
                    <a:pt x="115814" y="1527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200455" y="2714519"/>
              <a:ext cx="105287" cy="121522"/>
            </a:xfrm>
            <a:custGeom>
              <a:avLst/>
              <a:gdLst/>
              <a:ahLst/>
              <a:cxnLst/>
              <a:rect l="0" t="0" r="0" b="0"/>
              <a:pathLst>
                <a:path w="105287" h="121522">
                  <a:moveTo>
                    <a:pt x="0" y="43947"/>
                  </a:moveTo>
                  <a:lnTo>
                    <a:pt x="25195" y="97822"/>
                  </a:lnTo>
                  <a:lnTo>
                    <a:pt x="35412" y="121521"/>
                  </a:lnTo>
                  <a:lnTo>
                    <a:pt x="34066" y="115859"/>
                  </a:lnTo>
                  <a:lnTo>
                    <a:pt x="8084" y="63923"/>
                  </a:lnTo>
                  <a:lnTo>
                    <a:pt x="2396" y="27509"/>
                  </a:lnTo>
                  <a:lnTo>
                    <a:pt x="6277" y="17780"/>
                  </a:lnTo>
                  <a:lnTo>
                    <a:pt x="13543" y="10125"/>
                  </a:lnTo>
                  <a:lnTo>
                    <a:pt x="23067" y="3851"/>
                  </a:lnTo>
                  <a:lnTo>
                    <a:pt x="46127" y="0"/>
                  </a:lnTo>
                  <a:lnTo>
                    <a:pt x="105286" y="18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389969" y="2747937"/>
              <a:ext cx="242156" cy="87815"/>
            </a:xfrm>
            <a:custGeom>
              <a:avLst/>
              <a:gdLst/>
              <a:ahLst/>
              <a:cxnLst/>
              <a:rect l="0" t="0" r="0" b="0"/>
              <a:pathLst>
                <a:path w="242156" h="87815">
                  <a:moveTo>
                    <a:pt x="0" y="0"/>
                  </a:moveTo>
                  <a:lnTo>
                    <a:pt x="3119" y="42692"/>
                  </a:lnTo>
                  <a:lnTo>
                    <a:pt x="15618" y="87814"/>
                  </a:lnTo>
                  <a:lnTo>
                    <a:pt x="13570" y="82313"/>
                  </a:lnTo>
                  <a:lnTo>
                    <a:pt x="19534" y="42949"/>
                  </a:lnTo>
                  <a:lnTo>
                    <a:pt x="25449" y="21428"/>
                  </a:lnTo>
                  <a:lnTo>
                    <a:pt x="31004" y="16625"/>
                  </a:lnTo>
                  <a:lnTo>
                    <a:pt x="38217" y="15763"/>
                  </a:lnTo>
                  <a:lnTo>
                    <a:pt x="54419" y="21044"/>
                  </a:lnTo>
                  <a:lnTo>
                    <a:pt x="96608" y="44467"/>
                  </a:lnTo>
                  <a:lnTo>
                    <a:pt x="104179" y="43683"/>
                  </a:lnTo>
                  <a:lnTo>
                    <a:pt x="110397" y="39650"/>
                  </a:lnTo>
                  <a:lnTo>
                    <a:pt x="120425" y="25812"/>
                  </a:lnTo>
                  <a:lnTo>
                    <a:pt x="128781" y="7963"/>
                  </a:lnTo>
                  <a:lnTo>
                    <a:pt x="134987" y="2969"/>
                  </a:lnTo>
                  <a:lnTo>
                    <a:pt x="142634" y="810"/>
                  </a:lnTo>
                  <a:lnTo>
                    <a:pt x="151241" y="540"/>
                  </a:lnTo>
                  <a:lnTo>
                    <a:pt x="167044" y="6479"/>
                  </a:lnTo>
                  <a:lnTo>
                    <a:pt x="181866" y="18088"/>
                  </a:lnTo>
                  <a:lnTo>
                    <a:pt x="228470" y="70098"/>
                  </a:lnTo>
                  <a:lnTo>
                    <a:pt x="242155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707328" y="2705823"/>
              <a:ext cx="92072" cy="157929"/>
            </a:xfrm>
            <a:custGeom>
              <a:avLst/>
              <a:gdLst/>
              <a:ahLst/>
              <a:cxnLst/>
              <a:rect l="0" t="0" r="0" b="0"/>
              <a:pathLst>
                <a:path w="92072" h="157929">
                  <a:moveTo>
                    <a:pt x="72195" y="0"/>
                  </a:moveTo>
                  <a:lnTo>
                    <a:pt x="40912" y="9576"/>
                  </a:lnTo>
                  <a:lnTo>
                    <a:pt x="2507" y="39404"/>
                  </a:lnTo>
                  <a:lnTo>
                    <a:pt x="0" y="46157"/>
                  </a:lnTo>
                  <a:lnTo>
                    <a:pt x="668" y="52998"/>
                  </a:lnTo>
                  <a:lnTo>
                    <a:pt x="3453" y="59899"/>
                  </a:lnTo>
                  <a:lnTo>
                    <a:pt x="15907" y="70686"/>
                  </a:lnTo>
                  <a:lnTo>
                    <a:pt x="72799" y="97612"/>
                  </a:lnTo>
                  <a:lnTo>
                    <a:pt x="83126" y="103679"/>
                  </a:lnTo>
                  <a:lnTo>
                    <a:pt x="88841" y="111234"/>
                  </a:lnTo>
                  <a:lnTo>
                    <a:pt x="91481" y="119779"/>
                  </a:lnTo>
                  <a:lnTo>
                    <a:pt x="92071" y="128986"/>
                  </a:lnTo>
                  <a:lnTo>
                    <a:pt x="88955" y="136294"/>
                  </a:lnTo>
                  <a:lnTo>
                    <a:pt x="61666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129982" y="2737409"/>
              <a:ext cx="134032" cy="118752"/>
            </a:xfrm>
            <a:custGeom>
              <a:avLst/>
              <a:gdLst/>
              <a:ahLst/>
              <a:cxnLst/>
              <a:rect l="0" t="0" r="0" b="0"/>
              <a:pathLst>
                <a:path w="134032" h="118752">
                  <a:moveTo>
                    <a:pt x="133852" y="21057"/>
                  </a:moveTo>
                  <a:lnTo>
                    <a:pt x="122673" y="9879"/>
                  </a:lnTo>
                  <a:lnTo>
                    <a:pt x="104707" y="4391"/>
                  </a:lnTo>
                  <a:lnTo>
                    <a:pt x="55045" y="867"/>
                  </a:lnTo>
                  <a:lnTo>
                    <a:pt x="34096" y="6625"/>
                  </a:lnTo>
                  <a:lnTo>
                    <a:pt x="25234" y="11435"/>
                  </a:lnTo>
                  <a:lnTo>
                    <a:pt x="12268" y="26139"/>
                  </a:lnTo>
                  <a:lnTo>
                    <a:pt x="3775" y="45543"/>
                  </a:lnTo>
                  <a:lnTo>
                    <a:pt x="0" y="69764"/>
                  </a:lnTo>
                  <a:lnTo>
                    <a:pt x="2503" y="80434"/>
                  </a:lnTo>
                  <a:lnTo>
                    <a:pt x="14643" y="98530"/>
                  </a:lnTo>
                  <a:lnTo>
                    <a:pt x="41209" y="116281"/>
                  </a:lnTo>
                  <a:lnTo>
                    <a:pt x="61092" y="118751"/>
                  </a:lnTo>
                  <a:lnTo>
                    <a:pt x="81627" y="114779"/>
                  </a:lnTo>
                  <a:lnTo>
                    <a:pt x="111749" y="99389"/>
                  </a:lnTo>
                  <a:lnTo>
                    <a:pt x="128317" y="86677"/>
                  </a:lnTo>
                  <a:lnTo>
                    <a:pt x="132502" y="77672"/>
                  </a:lnTo>
                  <a:lnTo>
                    <a:pt x="134031" y="55188"/>
                  </a:lnTo>
                  <a:lnTo>
                    <a:pt x="127693" y="35836"/>
                  </a:lnTo>
                  <a:lnTo>
                    <a:pt x="117209" y="14907"/>
                  </a:lnTo>
                  <a:lnTo>
                    <a:pt x="1127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297483" y="2607214"/>
              <a:ext cx="103222" cy="246009"/>
            </a:xfrm>
            <a:custGeom>
              <a:avLst/>
              <a:gdLst/>
              <a:ahLst/>
              <a:cxnLst/>
              <a:rect l="0" t="0" r="0" b="0"/>
              <a:pathLst>
                <a:path w="103222" h="246009">
                  <a:moveTo>
                    <a:pt x="40050" y="246008"/>
                  </a:moveTo>
                  <a:lnTo>
                    <a:pt x="34461" y="187391"/>
                  </a:lnTo>
                  <a:lnTo>
                    <a:pt x="18719" y="130795"/>
                  </a:lnTo>
                  <a:lnTo>
                    <a:pt x="2579" y="76462"/>
                  </a:lnTo>
                  <a:lnTo>
                    <a:pt x="0" y="50941"/>
                  </a:lnTo>
                  <a:lnTo>
                    <a:pt x="5092" y="27121"/>
                  </a:lnTo>
                  <a:lnTo>
                    <a:pt x="9726" y="15855"/>
                  </a:lnTo>
                  <a:lnTo>
                    <a:pt x="17494" y="8345"/>
                  </a:lnTo>
                  <a:lnTo>
                    <a:pt x="38604" y="0"/>
                  </a:lnTo>
                  <a:lnTo>
                    <a:pt x="91477" y="2537"/>
                  </a:lnTo>
                  <a:lnTo>
                    <a:pt x="103221" y="38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274362" y="2747937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82996" y="17959"/>
                  </a:lnTo>
                  <a:lnTo>
                    <a:pt x="23289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767906" y="2674238"/>
              <a:ext cx="168075" cy="189514"/>
            </a:xfrm>
            <a:custGeom>
              <a:avLst/>
              <a:gdLst/>
              <a:ahLst/>
              <a:cxnLst/>
              <a:rect l="0" t="0" r="0" b="0"/>
              <a:pathLst>
                <a:path w="168075" h="189514">
                  <a:moveTo>
                    <a:pt x="106581" y="0"/>
                  </a:moveTo>
                  <a:lnTo>
                    <a:pt x="53876" y="19128"/>
                  </a:lnTo>
                  <a:lnTo>
                    <a:pt x="15788" y="49803"/>
                  </a:lnTo>
                  <a:lnTo>
                    <a:pt x="0" y="75978"/>
                  </a:lnTo>
                  <a:lnTo>
                    <a:pt x="432" y="83407"/>
                  </a:lnTo>
                  <a:lnTo>
                    <a:pt x="4230" y="89530"/>
                  </a:lnTo>
                  <a:lnTo>
                    <a:pt x="10271" y="94782"/>
                  </a:lnTo>
                  <a:lnTo>
                    <a:pt x="29461" y="100617"/>
                  </a:lnTo>
                  <a:lnTo>
                    <a:pt x="92309" y="105840"/>
                  </a:lnTo>
                  <a:lnTo>
                    <a:pt x="125359" y="114678"/>
                  </a:lnTo>
                  <a:lnTo>
                    <a:pt x="165480" y="144664"/>
                  </a:lnTo>
                  <a:lnTo>
                    <a:pt x="168074" y="151425"/>
                  </a:lnTo>
                  <a:lnTo>
                    <a:pt x="167463" y="158272"/>
                  </a:lnTo>
                  <a:lnTo>
                    <a:pt x="164717" y="165176"/>
                  </a:lnTo>
                  <a:lnTo>
                    <a:pt x="152306" y="175967"/>
                  </a:lnTo>
                  <a:lnTo>
                    <a:pt x="133922" y="183492"/>
                  </a:lnTo>
                  <a:lnTo>
                    <a:pt x="87112" y="188324"/>
                  </a:lnTo>
                  <a:lnTo>
                    <a:pt x="5393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004054" y="2755693"/>
              <a:ext cx="196817" cy="119092"/>
            </a:xfrm>
            <a:custGeom>
              <a:avLst/>
              <a:gdLst/>
              <a:ahLst/>
              <a:cxnLst/>
              <a:rect l="0" t="0" r="0" b="0"/>
              <a:pathLst>
                <a:path w="196817" h="119092">
                  <a:moveTo>
                    <a:pt x="91531" y="13301"/>
                  </a:moveTo>
                  <a:lnTo>
                    <a:pt x="80353" y="2123"/>
                  </a:lnTo>
                  <a:lnTo>
                    <a:pt x="73550" y="0"/>
                  </a:lnTo>
                  <a:lnTo>
                    <a:pt x="47209" y="2601"/>
                  </a:lnTo>
                  <a:lnTo>
                    <a:pt x="27379" y="7766"/>
                  </a:lnTo>
                  <a:lnTo>
                    <a:pt x="19517" y="13121"/>
                  </a:lnTo>
                  <a:lnTo>
                    <a:pt x="7662" y="28429"/>
                  </a:lnTo>
                  <a:lnTo>
                    <a:pt x="0" y="62367"/>
                  </a:lnTo>
                  <a:lnTo>
                    <a:pt x="4447" y="82292"/>
                  </a:lnTo>
                  <a:lnTo>
                    <a:pt x="26367" y="114147"/>
                  </a:lnTo>
                  <a:lnTo>
                    <a:pt x="35220" y="117966"/>
                  </a:lnTo>
                  <a:lnTo>
                    <a:pt x="57535" y="119091"/>
                  </a:lnTo>
                  <a:lnTo>
                    <a:pt x="66527" y="115413"/>
                  </a:lnTo>
                  <a:lnTo>
                    <a:pt x="79638" y="101968"/>
                  </a:lnTo>
                  <a:lnTo>
                    <a:pt x="86245" y="81175"/>
                  </a:lnTo>
                  <a:lnTo>
                    <a:pt x="88007" y="69079"/>
                  </a:lnTo>
                  <a:lnTo>
                    <a:pt x="90352" y="65694"/>
                  </a:lnTo>
                  <a:lnTo>
                    <a:pt x="93085" y="68117"/>
                  </a:lnTo>
                  <a:lnTo>
                    <a:pt x="96076" y="74412"/>
                  </a:lnTo>
                  <a:lnTo>
                    <a:pt x="117054" y="94449"/>
                  </a:lnTo>
                  <a:lnTo>
                    <a:pt x="145497" y="109615"/>
                  </a:lnTo>
                  <a:lnTo>
                    <a:pt x="196816" y="118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221927" y="2621595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0" y="0"/>
                  </a:moveTo>
                  <a:lnTo>
                    <a:pt x="0" y="54145"/>
                  </a:lnTo>
                  <a:lnTo>
                    <a:pt x="8405" y="116965"/>
                  </a:lnTo>
                  <a:lnTo>
                    <a:pt x="21331" y="177479"/>
                  </a:lnTo>
                  <a:lnTo>
                    <a:pt x="37471" y="237062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285098" y="2725301"/>
              <a:ext cx="136872" cy="170036"/>
            </a:xfrm>
            <a:custGeom>
              <a:avLst/>
              <a:gdLst/>
              <a:ahLst/>
              <a:cxnLst/>
              <a:rect l="0" t="0" r="0" b="0"/>
              <a:pathLst>
                <a:path w="136872" h="170036">
                  <a:moveTo>
                    <a:pt x="0" y="127921"/>
                  </a:moveTo>
                  <a:lnTo>
                    <a:pt x="11179" y="116743"/>
                  </a:lnTo>
                  <a:lnTo>
                    <a:pt x="52728" y="100410"/>
                  </a:lnTo>
                  <a:lnTo>
                    <a:pt x="89973" y="88314"/>
                  </a:lnTo>
                  <a:lnTo>
                    <a:pt x="108618" y="76783"/>
                  </a:lnTo>
                  <a:lnTo>
                    <a:pt x="114526" y="68093"/>
                  </a:lnTo>
                  <a:lnTo>
                    <a:pt x="121091" y="45959"/>
                  </a:lnTo>
                  <a:lnTo>
                    <a:pt x="119332" y="35845"/>
                  </a:lnTo>
                  <a:lnTo>
                    <a:pt x="108019" y="18368"/>
                  </a:lnTo>
                  <a:lnTo>
                    <a:pt x="81919" y="965"/>
                  </a:lnTo>
                  <a:lnTo>
                    <a:pt x="72160" y="0"/>
                  </a:lnTo>
                  <a:lnTo>
                    <a:pt x="51958" y="5167"/>
                  </a:lnTo>
                  <a:lnTo>
                    <a:pt x="34401" y="18382"/>
                  </a:lnTo>
                  <a:lnTo>
                    <a:pt x="26444" y="26819"/>
                  </a:lnTo>
                  <a:lnTo>
                    <a:pt x="17602" y="48672"/>
                  </a:lnTo>
                  <a:lnTo>
                    <a:pt x="15244" y="61050"/>
                  </a:lnTo>
                  <a:lnTo>
                    <a:pt x="18864" y="84163"/>
                  </a:lnTo>
                  <a:lnTo>
                    <a:pt x="40251" y="127597"/>
                  </a:lnTo>
                  <a:lnTo>
                    <a:pt x="56494" y="142595"/>
                  </a:lnTo>
                  <a:lnTo>
                    <a:pt x="95518" y="161755"/>
                  </a:lnTo>
                  <a:lnTo>
                    <a:pt x="136871" y="1700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539254" y="2763405"/>
              <a:ext cx="152669" cy="143433"/>
            </a:xfrm>
            <a:custGeom>
              <a:avLst/>
              <a:gdLst/>
              <a:ahLst/>
              <a:cxnLst/>
              <a:rect l="0" t="0" r="0" b="0"/>
              <a:pathLst>
                <a:path w="152669" h="143433">
                  <a:moveTo>
                    <a:pt x="93284" y="5589"/>
                  </a:moveTo>
                  <a:lnTo>
                    <a:pt x="76517" y="0"/>
                  </a:lnTo>
                  <a:lnTo>
                    <a:pt x="58926" y="376"/>
                  </a:lnTo>
                  <a:lnTo>
                    <a:pt x="40580" y="5612"/>
                  </a:lnTo>
                  <a:lnTo>
                    <a:pt x="24627" y="15738"/>
                  </a:lnTo>
                  <a:lnTo>
                    <a:pt x="2492" y="40182"/>
                  </a:lnTo>
                  <a:lnTo>
                    <a:pt x="0" y="48538"/>
                  </a:lnTo>
                  <a:lnTo>
                    <a:pt x="680" y="56449"/>
                  </a:lnTo>
                  <a:lnTo>
                    <a:pt x="3472" y="64062"/>
                  </a:lnTo>
                  <a:lnTo>
                    <a:pt x="15933" y="75641"/>
                  </a:lnTo>
                  <a:lnTo>
                    <a:pt x="34340" y="83517"/>
                  </a:lnTo>
                  <a:lnTo>
                    <a:pt x="92223" y="94577"/>
                  </a:lnTo>
                  <a:lnTo>
                    <a:pt x="134019" y="108782"/>
                  </a:lnTo>
                  <a:lnTo>
                    <a:pt x="150773" y="120083"/>
                  </a:lnTo>
                  <a:lnTo>
                    <a:pt x="152668" y="126372"/>
                  </a:lnTo>
                  <a:lnTo>
                    <a:pt x="150420" y="132905"/>
                  </a:lnTo>
                  <a:lnTo>
                    <a:pt x="145413" y="139599"/>
                  </a:lnTo>
                  <a:lnTo>
                    <a:pt x="138565" y="142892"/>
                  </a:lnTo>
                  <a:lnTo>
                    <a:pt x="121598" y="143432"/>
                  </a:lnTo>
                  <a:lnTo>
                    <a:pt x="71797" y="134255"/>
                  </a:lnTo>
                  <a:lnTo>
                    <a:pt x="40642" y="131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8355696" y="2267852"/>
            <a:ext cx="1299714" cy="479054"/>
            <a:chOff x="8355696" y="2267852"/>
            <a:chExt cx="1299714" cy="479054"/>
          </a:xfrm>
        </p:grpSpPr>
        <p:sp>
          <p:nvSpPr>
            <p:cNvPr id="95" name="Freeform 94"/>
            <p:cNvSpPr/>
            <p:nvPr/>
          </p:nvSpPr>
          <p:spPr>
            <a:xfrm>
              <a:off x="8355696" y="2267852"/>
              <a:ext cx="190907" cy="245369"/>
            </a:xfrm>
            <a:custGeom>
              <a:avLst/>
              <a:gdLst/>
              <a:ahLst/>
              <a:cxnLst/>
              <a:rect l="0" t="0" r="0" b="0"/>
              <a:pathLst>
                <a:path w="190907" h="245369">
                  <a:moveTo>
                    <a:pt x="35516" y="111588"/>
                  </a:moveTo>
                  <a:lnTo>
                    <a:pt x="52284" y="117177"/>
                  </a:lnTo>
                  <a:lnTo>
                    <a:pt x="69875" y="116802"/>
                  </a:lnTo>
                  <a:lnTo>
                    <a:pt x="126176" y="109935"/>
                  </a:lnTo>
                  <a:lnTo>
                    <a:pt x="152586" y="94980"/>
                  </a:lnTo>
                  <a:lnTo>
                    <a:pt x="189637" y="62117"/>
                  </a:lnTo>
                  <a:lnTo>
                    <a:pt x="190906" y="54041"/>
                  </a:lnTo>
                  <a:lnTo>
                    <a:pt x="182957" y="35708"/>
                  </a:lnTo>
                  <a:lnTo>
                    <a:pt x="158751" y="11246"/>
                  </a:lnTo>
                  <a:lnTo>
                    <a:pt x="136301" y="2651"/>
                  </a:lnTo>
                  <a:lnTo>
                    <a:pt x="111895" y="0"/>
                  </a:lnTo>
                  <a:lnTo>
                    <a:pt x="89350" y="2722"/>
                  </a:lnTo>
                  <a:lnTo>
                    <a:pt x="56926" y="16420"/>
                  </a:lnTo>
                  <a:lnTo>
                    <a:pt x="30682" y="35297"/>
                  </a:lnTo>
                  <a:lnTo>
                    <a:pt x="13676" y="61297"/>
                  </a:lnTo>
                  <a:lnTo>
                    <a:pt x="1229" y="96817"/>
                  </a:lnTo>
                  <a:lnTo>
                    <a:pt x="0" y="120231"/>
                  </a:lnTo>
                  <a:lnTo>
                    <a:pt x="8743" y="163858"/>
                  </a:lnTo>
                  <a:lnTo>
                    <a:pt x="30141" y="205101"/>
                  </a:lnTo>
                  <a:lnTo>
                    <a:pt x="43265" y="221780"/>
                  </a:lnTo>
                  <a:lnTo>
                    <a:pt x="63137" y="233872"/>
                  </a:lnTo>
                  <a:lnTo>
                    <a:pt x="87566" y="241976"/>
                  </a:lnTo>
                  <a:lnTo>
                    <a:pt x="126458" y="245368"/>
                  </a:lnTo>
                  <a:lnTo>
                    <a:pt x="149634" y="242015"/>
                  </a:lnTo>
                  <a:lnTo>
                    <a:pt x="165393" y="233507"/>
                  </a:lnTo>
                  <a:lnTo>
                    <a:pt x="182915" y="2168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538611" y="2474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566957" y="2334642"/>
              <a:ext cx="203282" cy="172213"/>
            </a:xfrm>
            <a:custGeom>
              <a:avLst/>
              <a:gdLst/>
              <a:ahLst/>
              <a:cxnLst/>
              <a:rect l="0" t="0" r="0" b="0"/>
              <a:pathLst>
                <a:path w="203282" h="172213">
                  <a:moveTo>
                    <a:pt x="129581" y="65855"/>
                  </a:moveTo>
                  <a:lnTo>
                    <a:pt x="135171" y="49087"/>
                  </a:lnTo>
                  <a:lnTo>
                    <a:pt x="131676" y="31497"/>
                  </a:lnTo>
                  <a:lnTo>
                    <a:pt x="127468" y="21893"/>
                  </a:lnTo>
                  <a:lnTo>
                    <a:pt x="113434" y="8102"/>
                  </a:lnTo>
                  <a:lnTo>
                    <a:pt x="104779" y="2786"/>
                  </a:lnTo>
                  <a:lnTo>
                    <a:pt x="82684" y="0"/>
                  </a:lnTo>
                  <a:lnTo>
                    <a:pt x="59605" y="3831"/>
                  </a:lnTo>
                  <a:lnTo>
                    <a:pt x="41549" y="13332"/>
                  </a:lnTo>
                  <a:lnTo>
                    <a:pt x="18230" y="37425"/>
                  </a:lnTo>
                  <a:lnTo>
                    <a:pt x="2092" y="66790"/>
                  </a:lnTo>
                  <a:lnTo>
                    <a:pt x="0" y="90447"/>
                  </a:lnTo>
                  <a:lnTo>
                    <a:pt x="8189" y="143762"/>
                  </a:lnTo>
                  <a:lnTo>
                    <a:pt x="13558" y="154058"/>
                  </a:lnTo>
                  <a:lnTo>
                    <a:pt x="28883" y="168617"/>
                  </a:lnTo>
                  <a:lnTo>
                    <a:pt x="37882" y="171798"/>
                  </a:lnTo>
                  <a:lnTo>
                    <a:pt x="57241" y="172212"/>
                  </a:lnTo>
                  <a:lnTo>
                    <a:pt x="87870" y="160279"/>
                  </a:lnTo>
                  <a:lnTo>
                    <a:pt x="102464" y="145256"/>
                  </a:lnTo>
                  <a:lnTo>
                    <a:pt x="111681" y="125711"/>
                  </a:lnTo>
                  <a:lnTo>
                    <a:pt x="115777" y="101426"/>
                  </a:lnTo>
                  <a:lnTo>
                    <a:pt x="118039" y="97758"/>
                  </a:lnTo>
                  <a:lnTo>
                    <a:pt x="120716" y="99992"/>
                  </a:lnTo>
                  <a:lnTo>
                    <a:pt x="139009" y="131610"/>
                  </a:lnTo>
                  <a:lnTo>
                    <a:pt x="154829" y="144992"/>
                  </a:lnTo>
                  <a:lnTo>
                    <a:pt x="172388" y="153670"/>
                  </a:lnTo>
                  <a:lnTo>
                    <a:pt x="203281" y="16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780767" y="2376959"/>
              <a:ext cx="84229" cy="112617"/>
            </a:xfrm>
            <a:custGeom>
              <a:avLst/>
              <a:gdLst/>
              <a:ahLst/>
              <a:cxnLst/>
              <a:rect l="0" t="0" r="0" b="0"/>
              <a:pathLst>
                <a:path w="84229" h="112617">
                  <a:moveTo>
                    <a:pt x="0" y="44595"/>
                  </a:moveTo>
                  <a:lnTo>
                    <a:pt x="9575" y="68642"/>
                  </a:lnTo>
                  <a:lnTo>
                    <a:pt x="33814" y="109777"/>
                  </a:lnTo>
                  <a:lnTo>
                    <a:pt x="34240" y="112616"/>
                  </a:lnTo>
                  <a:lnTo>
                    <a:pt x="28476" y="106412"/>
                  </a:lnTo>
                  <a:lnTo>
                    <a:pt x="7053" y="54080"/>
                  </a:lnTo>
                  <a:lnTo>
                    <a:pt x="6254" y="33603"/>
                  </a:lnTo>
                  <a:lnTo>
                    <a:pt x="7679" y="23229"/>
                  </a:lnTo>
                  <a:lnTo>
                    <a:pt x="12138" y="15143"/>
                  </a:lnTo>
                  <a:lnTo>
                    <a:pt x="26452" y="3039"/>
                  </a:lnTo>
                  <a:lnTo>
                    <a:pt x="47631" y="0"/>
                  </a:lnTo>
                  <a:lnTo>
                    <a:pt x="84228" y="2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928165" y="2401882"/>
              <a:ext cx="136872" cy="114429"/>
            </a:xfrm>
            <a:custGeom>
              <a:avLst/>
              <a:gdLst/>
              <a:ahLst/>
              <a:cxnLst/>
              <a:rect l="0" t="0" r="0" b="0"/>
              <a:pathLst>
                <a:path w="136872" h="114429">
                  <a:moveTo>
                    <a:pt x="0" y="19672"/>
                  </a:moveTo>
                  <a:lnTo>
                    <a:pt x="8334" y="57150"/>
                  </a:lnTo>
                  <a:lnTo>
                    <a:pt x="8384" y="73763"/>
                  </a:lnTo>
                  <a:lnTo>
                    <a:pt x="6759" y="73280"/>
                  </a:lnTo>
                  <a:lnTo>
                    <a:pt x="4506" y="69449"/>
                  </a:lnTo>
                  <a:lnTo>
                    <a:pt x="6925" y="41700"/>
                  </a:lnTo>
                  <a:lnTo>
                    <a:pt x="20639" y="9431"/>
                  </a:lnTo>
                  <a:lnTo>
                    <a:pt x="27798" y="3486"/>
                  </a:lnTo>
                  <a:lnTo>
                    <a:pt x="36080" y="693"/>
                  </a:lnTo>
                  <a:lnTo>
                    <a:pt x="45111" y="0"/>
                  </a:lnTo>
                  <a:lnTo>
                    <a:pt x="64503" y="5470"/>
                  </a:lnTo>
                  <a:lnTo>
                    <a:pt x="83650" y="16869"/>
                  </a:lnTo>
                  <a:lnTo>
                    <a:pt x="99959" y="33634"/>
                  </a:lnTo>
                  <a:lnTo>
                    <a:pt x="108768" y="55903"/>
                  </a:lnTo>
                  <a:lnTo>
                    <a:pt x="115022" y="79059"/>
                  </a:lnTo>
                  <a:lnTo>
                    <a:pt x="136871" y="1144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138735" y="2432082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9066" y="58617"/>
                  </a:lnTo>
                  <a:lnTo>
                    <a:pt x="12998" y="72846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117679" y="232679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222964" y="2403042"/>
              <a:ext cx="118941" cy="123798"/>
            </a:xfrm>
            <a:custGeom>
              <a:avLst/>
              <a:gdLst/>
              <a:ahLst/>
              <a:cxnLst/>
              <a:rect l="0" t="0" r="0" b="0"/>
              <a:pathLst>
                <a:path w="118941" h="123798">
                  <a:moveTo>
                    <a:pt x="0" y="29040"/>
                  </a:moveTo>
                  <a:lnTo>
                    <a:pt x="23719" y="82068"/>
                  </a:lnTo>
                  <a:lnTo>
                    <a:pt x="24001" y="86619"/>
                  </a:lnTo>
                  <a:lnTo>
                    <a:pt x="21850" y="87313"/>
                  </a:lnTo>
                  <a:lnTo>
                    <a:pt x="18076" y="85437"/>
                  </a:lnTo>
                  <a:lnTo>
                    <a:pt x="10763" y="70873"/>
                  </a:lnTo>
                  <a:lnTo>
                    <a:pt x="5954" y="49972"/>
                  </a:lnTo>
                  <a:lnTo>
                    <a:pt x="7715" y="28985"/>
                  </a:lnTo>
                  <a:lnTo>
                    <a:pt x="15517" y="11079"/>
                  </a:lnTo>
                  <a:lnTo>
                    <a:pt x="20874" y="3028"/>
                  </a:lnTo>
                  <a:lnTo>
                    <a:pt x="27953" y="0"/>
                  </a:lnTo>
                  <a:lnTo>
                    <a:pt x="36183" y="322"/>
                  </a:lnTo>
                  <a:lnTo>
                    <a:pt x="45179" y="2876"/>
                  </a:lnTo>
                  <a:lnTo>
                    <a:pt x="74607" y="23238"/>
                  </a:lnTo>
                  <a:lnTo>
                    <a:pt x="106417" y="61560"/>
                  </a:lnTo>
                  <a:lnTo>
                    <a:pt x="116707" y="82098"/>
                  </a:lnTo>
                  <a:lnTo>
                    <a:pt x="118940" y="99805"/>
                  </a:lnTo>
                  <a:lnTo>
                    <a:pt x="115813" y="123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338777" y="2412211"/>
              <a:ext cx="141853" cy="334695"/>
            </a:xfrm>
            <a:custGeom>
              <a:avLst/>
              <a:gdLst/>
              <a:ahLst/>
              <a:cxnLst/>
              <a:rect l="0" t="0" r="0" b="0"/>
              <a:pathLst>
                <a:path w="141853" h="334695">
                  <a:moveTo>
                    <a:pt x="136870" y="61986"/>
                  </a:moveTo>
                  <a:lnTo>
                    <a:pt x="136870" y="39629"/>
                  </a:lnTo>
                  <a:lnTo>
                    <a:pt x="125692" y="8958"/>
                  </a:lnTo>
                  <a:lnTo>
                    <a:pt x="116550" y="3237"/>
                  </a:lnTo>
                  <a:lnTo>
                    <a:pt x="90795" y="0"/>
                  </a:lnTo>
                  <a:lnTo>
                    <a:pt x="79248" y="3115"/>
                  </a:lnTo>
                  <a:lnTo>
                    <a:pt x="60177" y="15934"/>
                  </a:lnTo>
                  <a:lnTo>
                    <a:pt x="50142" y="39568"/>
                  </a:lnTo>
                  <a:lnTo>
                    <a:pt x="46852" y="67230"/>
                  </a:lnTo>
                  <a:lnTo>
                    <a:pt x="49289" y="91223"/>
                  </a:lnTo>
                  <a:lnTo>
                    <a:pt x="55086" y="97855"/>
                  </a:lnTo>
                  <a:lnTo>
                    <a:pt x="63630" y="101106"/>
                  </a:lnTo>
                  <a:lnTo>
                    <a:pt x="74005" y="102104"/>
                  </a:lnTo>
                  <a:lnTo>
                    <a:pt x="82092" y="99260"/>
                  </a:lnTo>
                  <a:lnTo>
                    <a:pt x="94197" y="86741"/>
                  </a:lnTo>
                  <a:lnTo>
                    <a:pt x="97893" y="87848"/>
                  </a:lnTo>
                  <a:lnTo>
                    <a:pt x="109901" y="147034"/>
                  </a:lnTo>
                  <a:lnTo>
                    <a:pt x="123051" y="198108"/>
                  </a:lnTo>
                  <a:lnTo>
                    <a:pt x="133795" y="252044"/>
                  </a:lnTo>
                  <a:lnTo>
                    <a:pt x="141852" y="302169"/>
                  </a:lnTo>
                  <a:lnTo>
                    <a:pt x="140191" y="311015"/>
                  </a:lnTo>
                  <a:lnTo>
                    <a:pt x="135574" y="318083"/>
                  </a:lnTo>
                  <a:lnTo>
                    <a:pt x="128988" y="323964"/>
                  </a:lnTo>
                  <a:lnTo>
                    <a:pt x="106071" y="330499"/>
                  </a:lnTo>
                  <a:lnTo>
                    <a:pt x="43699" y="334694"/>
                  </a:lnTo>
                  <a:lnTo>
                    <a:pt x="22151" y="332148"/>
                  </a:lnTo>
                  <a:lnTo>
                    <a:pt x="0" y="3251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533337" y="2347854"/>
              <a:ext cx="122073" cy="231628"/>
            </a:xfrm>
            <a:custGeom>
              <a:avLst/>
              <a:gdLst/>
              <a:ahLst/>
              <a:cxnLst/>
              <a:rect l="0" t="0" r="0" b="0"/>
              <a:pathLst>
                <a:path w="122073" h="231628">
                  <a:moveTo>
                    <a:pt x="89709" y="0"/>
                  </a:moveTo>
                  <a:lnTo>
                    <a:pt x="29769" y="19129"/>
                  </a:lnTo>
                  <a:lnTo>
                    <a:pt x="11986" y="30339"/>
                  </a:lnTo>
                  <a:lnTo>
                    <a:pt x="6309" y="38943"/>
                  </a:lnTo>
                  <a:lnTo>
                    <a:pt x="0" y="60982"/>
                  </a:lnTo>
                  <a:lnTo>
                    <a:pt x="1827" y="69901"/>
                  </a:lnTo>
                  <a:lnTo>
                    <a:pt x="6555" y="77016"/>
                  </a:lnTo>
                  <a:lnTo>
                    <a:pt x="49123" y="108062"/>
                  </a:lnTo>
                  <a:lnTo>
                    <a:pt x="108561" y="135329"/>
                  </a:lnTo>
                  <a:lnTo>
                    <a:pt x="120704" y="151393"/>
                  </a:lnTo>
                  <a:lnTo>
                    <a:pt x="122072" y="159421"/>
                  </a:lnTo>
                  <a:lnTo>
                    <a:pt x="120643" y="167112"/>
                  </a:lnTo>
                  <a:lnTo>
                    <a:pt x="107454" y="189115"/>
                  </a:lnTo>
                  <a:lnTo>
                    <a:pt x="101539" y="196267"/>
                  </a:lnTo>
                  <a:lnTo>
                    <a:pt x="82489" y="207333"/>
                  </a:lnTo>
                  <a:lnTo>
                    <a:pt x="23248" y="226522"/>
                  </a:lnTo>
                  <a:lnTo>
                    <a:pt x="5482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9781272" y="2116227"/>
            <a:ext cx="350650" cy="600126"/>
            <a:chOff x="9781272" y="2116227"/>
            <a:chExt cx="350650" cy="600126"/>
          </a:xfrm>
        </p:grpSpPr>
        <p:sp>
          <p:nvSpPr>
            <p:cNvPr id="106" name="Freeform 105"/>
            <p:cNvSpPr/>
            <p:nvPr/>
          </p:nvSpPr>
          <p:spPr>
            <a:xfrm>
              <a:off x="9781272" y="2116227"/>
              <a:ext cx="115517" cy="494841"/>
            </a:xfrm>
            <a:custGeom>
              <a:avLst/>
              <a:gdLst/>
              <a:ahLst/>
              <a:cxnLst/>
              <a:rect l="0" t="0" r="0" b="0"/>
              <a:pathLst>
                <a:path w="115517" h="494841">
                  <a:moveTo>
                    <a:pt x="115516" y="0"/>
                  </a:moveTo>
                  <a:lnTo>
                    <a:pt x="56953" y="55088"/>
                  </a:lnTo>
                  <a:lnTo>
                    <a:pt x="24024" y="105607"/>
                  </a:lnTo>
                  <a:lnTo>
                    <a:pt x="7366" y="153052"/>
                  </a:lnTo>
                  <a:lnTo>
                    <a:pt x="1216" y="207484"/>
                  </a:lnTo>
                  <a:lnTo>
                    <a:pt x="0" y="263297"/>
                  </a:lnTo>
                  <a:lnTo>
                    <a:pt x="2174" y="291326"/>
                  </a:lnTo>
                  <a:lnTo>
                    <a:pt x="19515" y="350568"/>
                  </a:lnTo>
                  <a:lnTo>
                    <a:pt x="34552" y="412659"/>
                  </a:lnTo>
                  <a:lnTo>
                    <a:pt x="50842" y="444624"/>
                  </a:lnTo>
                  <a:lnTo>
                    <a:pt x="84543" y="475215"/>
                  </a:lnTo>
                  <a:lnTo>
                    <a:pt x="115516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981015" y="2200455"/>
              <a:ext cx="9066" cy="347442"/>
            </a:xfrm>
            <a:custGeom>
              <a:avLst/>
              <a:gdLst/>
              <a:ahLst/>
              <a:cxnLst/>
              <a:rect l="0" t="0" r="0" b="0"/>
              <a:pathLst>
                <a:path w="9066" h="347442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9757"/>
                  </a:lnTo>
                  <a:lnTo>
                    <a:pt x="5590" y="208643"/>
                  </a:lnTo>
                  <a:lnTo>
                    <a:pt x="9065" y="260172"/>
                  </a:lnTo>
                  <a:lnTo>
                    <a:pt x="2002" y="321478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886259" y="2305741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04707" y="3119"/>
                  </a:lnTo>
                  <a:lnTo>
                    <a:pt x="4533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0023130" y="2158342"/>
              <a:ext cx="108792" cy="558011"/>
            </a:xfrm>
            <a:custGeom>
              <a:avLst/>
              <a:gdLst/>
              <a:ahLst/>
              <a:cxnLst/>
              <a:rect l="0" t="0" r="0" b="0"/>
              <a:pathLst>
                <a:path w="108792" h="558011">
                  <a:moveTo>
                    <a:pt x="31585" y="0"/>
                  </a:moveTo>
                  <a:lnTo>
                    <a:pt x="59096" y="53874"/>
                  </a:lnTo>
                  <a:lnTo>
                    <a:pt x="77134" y="111036"/>
                  </a:lnTo>
                  <a:lnTo>
                    <a:pt x="94746" y="170946"/>
                  </a:lnTo>
                  <a:lnTo>
                    <a:pt x="108791" y="230689"/>
                  </a:lnTo>
                  <a:lnTo>
                    <a:pt x="107191" y="290409"/>
                  </a:lnTo>
                  <a:lnTo>
                    <a:pt x="105661" y="347267"/>
                  </a:lnTo>
                  <a:lnTo>
                    <a:pt x="103113" y="375439"/>
                  </a:lnTo>
                  <a:lnTo>
                    <a:pt x="85532" y="431653"/>
                  </a:lnTo>
                  <a:lnTo>
                    <a:pt x="64858" y="482228"/>
                  </a:lnTo>
                  <a:lnTo>
                    <a:pt x="13576" y="544007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4961489" y="2537367"/>
            <a:ext cx="575265" cy="515898"/>
            <a:chOff x="4961489" y="2537367"/>
            <a:chExt cx="575265" cy="515898"/>
          </a:xfrm>
        </p:grpSpPr>
        <p:sp>
          <p:nvSpPr>
            <p:cNvPr id="111" name="Freeform 110"/>
            <p:cNvSpPr/>
            <p:nvPr/>
          </p:nvSpPr>
          <p:spPr>
            <a:xfrm>
              <a:off x="4961489" y="2537367"/>
              <a:ext cx="134304" cy="505369"/>
            </a:xfrm>
            <a:custGeom>
              <a:avLst/>
              <a:gdLst/>
              <a:ahLst/>
              <a:cxnLst/>
              <a:rect l="0" t="0" r="0" b="0"/>
              <a:pathLst>
                <a:path w="134304" h="505369">
                  <a:moveTo>
                    <a:pt x="134303" y="0"/>
                  </a:moveTo>
                  <a:lnTo>
                    <a:pt x="74710" y="49499"/>
                  </a:lnTo>
                  <a:lnTo>
                    <a:pt x="47749" y="85687"/>
                  </a:lnTo>
                  <a:lnTo>
                    <a:pt x="22411" y="148697"/>
                  </a:lnTo>
                  <a:lnTo>
                    <a:pt x="4506" y="209124"/>
                  </a:lnTo>
                  <a:lnTo>
                    <a:pt x="0" y="261974"/>
                  </a:lnTo>
                  <a:lnTo>
                    <a:pt x="6042" y="324406"/>
                  </a:lnTo>
                  <a:lnTo>
                    <a:pt x="9448" y="352411"/>
                  </a:lnTo>
                  <a:lnTo>
                    <a:pt x="37157" y="409880"/>
                  </a:lnTo>
                  <a:lnTo>
                    <a:pt x="78250" y="468129"/>
                  </a:lnTo>
                  <a:lnTo>
                    <a:pt x="112313" y="495586"/>
                  </a:lnTo>
                  <a:lnTo>
                    <a:pt x="134303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166419" y="2698416"/>
              <a:ext cx="166600" cy="221884"/>
            </a:xfrm>
            <a:custGeom>
              <a:avLst/>
              <a:gdLst/>
              <a:ahLst/>
              <a:cxnLst/>
              <a:rect l="0" t="0" r="0" b="0"/>
              <a:pathLst>
                <a:path w="166600" h="221884">
                  <a:moveTo>
                    <a:pt x="118887" y="17936"/>
                  </a:moveTo>
                  <a:lnTo>
                    <a:pt x="107708" y="6758"/>
                  </a:lnTo>
                  <a:lnTo>
                    <a:pt x="89742" y="1269"/>
                  </a:lnTo>
                  <a:lnTo>
                    <a:pt x="67328" y="0"/>
                  </a:lnTo>
                  <a:lnTo>
                    <a:pt x="45669" y="3335"/>
                  </a:lnTo>
                  <a:lnTo>
                    <a:pt x="27463" y="11837"/>
                  </a:lnTo>
                  <a:lnTo>
                    <a:pt x="19333" y="17379"/>
                  </a:lnTo>
                  <a:lnTo>
                    <a:pt x="7180" y="32896"/>
                  </a:lnTo>
                  <a:lnTo>
                    <a:pt x="2301" y="41948"/>
                  </a:lnTo>
                  <a:lnTo>
                    <a:pt x="0" y="61363"/>
                  </a:lnTo>
                  <a:lnTo>
                    <a:pt x="1025" y="71454"/>
                  </a:lnTo>
                  <a:lnTo>
                    <a:pt x="5217" y="79351"/>
                  </a:lnTo>
                  <a:lnTo>
                    <a:pt x="19233" y="91245"/>
                  </a:lnTo>
                  <a:lnTo>
                    <a:pt x="52445" y="98929"/>
                  </a:lnTo>
                  <a:lnTo>
                    <a:pt x="104419" y="103865"/>
                  </a:lnTo>
                  <a:lnTo>
                    <a:pt x="137606" y="118786"/>
                  </a:lnTo>
                  <a:lnTo>
                    <a:pt x="154893" y="131388"/>
                  </a:lnTo>
                  <a:lnTo>
                    <a:pt x="164135" y="151027"/>
                  </a:lnTo>
                  <a:lnTo>
                    <a:pt x="166599" y="162816"/>
                  </a:lnTo>
                  <a:lnTo>
                    <a:pt x="165903" y="173014"/>
                  </a:lnTo>
                  <a:lnTo>
                    <a:pt x="158890" y="190585"/>
                  </a:lnTo>
                  <a:lnTo>
                    <a:pt x="144855" y="203073"/>
                  </a:lnTo>
                  <a:lnTo>
                    <a:pt x="107249" y="220623"/>
                  </a:lnTo>
                  <a:lnTo>
                    <a:pt x="86808" y="221883"/>
                  </a:lnTo>
                  <a:lnTo>
                    <a:pt x="45089" y="213160"/>
                  </a:lnTo>
                  <a:lnTo>
                    <a:pt x="13602" y="1969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369533" y="2600538"/>
              <a:ext cx="167221" cy="452727"/>
            </a:xfrm>
            <a:custGeom>
              <a:avLst/>
              <a:gdLst/>
              <a:ahLst/>
              <a:cxnLst/>
              <a:rect l="0" t="0" r="0" b="0"/>
              <a:pathLst>
                <a:path w="167221" h="452727">
                  <a:moveTo>
                    <a:pt x="0" y="0"/>
                  </a:moveTo>
                  <a:lnTo>
                    <a:pt x="24047" y="9576"/>
                  </a:lnTo>
                  <a:lnTo>
                    <a:pt x="82003" y="52998"/>
                  </a:lnTo>
                  <a:lnTo>
                    <a:pt x="119030" y="96190"/>
                  </a:lnTo>
                  <a:lnTo>
                    <a:pt x="154380" y="147588"/>
                  </a:lnTo>
                  <a:lnTo>
                    <a:pt x="164286" y="190219"/>
                  </a:lnTo>
                  <a:lnTo>
                    <a:pt x="167220" y="239895"/>
                  </a:lnTo>
                  <a:lnTo>
                    <a:pt x="159807" y="300678"/>
                  </a:lnTo>
                  <a:lnTo>
                    <a:pt x="143958" y="354625"/>
                  </a:lnTo>
                  <a:lnTo>
                    <a:pt x="113021" y="416237"/>
                  </a:lnTo>
                  <a:lnTo>
                    <a:pt x="94757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567919" y="3495461"/>
            <a:ext cx="1454175" cy="414048"/>
            <a:chOff x="3567919" y="3495461"/>
            <a:chExt cx="1454175" cy="414048"/>
          </a:xfrm>
        </p:grpSpPr>
        <p:sp>
          <p:nvSpPr>
            <p:cNvPr id="115" name="Freeform 114"/>
            <p:cNvSpPr/>
            <p:nvPr/>
          </p:nvSpPr>
          <p:spPr>
            <a:xfrm>
              <a:off x="3567919" y="3495461"/>
              <a:ext cx="278912" cy="414048"/>
            </a:xfrm>
            <a:custGeom>
              <a:avLst/>
              <a:gdLst/>
              <a:ahLst/>
              <a:cxnLst/>
              <a:rect l="0" t="0" r="0" b="0"/>
              <a:pathLst>
                <a:path w="278912" h="414048">
                  <a:moveTo>
                    <a:pt x="85469" y="0"/>
                  </a:moveTo>
                  <a:lnTo>
                    <a:pt x="69828" y="17981"/>
                  </a:lnTo>
                  <a:lnTo>
                    <a:pt x="45036" y="58563"/>
                  </a:lnTo>
                  <a:lnTo>
                    <a:pt x="4590" y="101679"/>
                  </a:lnTo>
                  <a:lnTo>
                    <a:pt x="1134" y="101711"/>
                  </a:lnTo>
                  <a:lnTo>
                    <a:pt x="0" y="97053"/>
                  </a:lnTo>
                  <a:lnTo>
                    <a:pt x="414" y="89269"/>
                  </a:lnTo>
                  <a:lnTo>
                    <a:pt x="7113" y="74380"/>
                  </a:lnTo>
                  <a:lnTo>
                    <a:pt x="30477" y="45758"/>
                  </a:lnTo>
                  <a:lnTo>
                    <a:pt x="56307" y="30195"/>
                  </a:lnTo>
                  <a:lnTo>
                    <a:pt x="91776" y="23764"/>
                  </a:lnTo>
                  <a:lnTo>
                    <a:pt x="131922" y="27448"/>
                  </a:lnTo>
                  <a:lnTo>
                    <a:pt x="153298" y="35986"/>
                  </a:lnTo>
                  <a:lnTo>
                    <a:pt x="186085" y="60530"/>
                  </a:lnTo>
                  <a:lnTo>
                    <a:pt x="194528" y="80325"/>
                  </a:lnTo>
                  <a:lnTo>
                    <a:pt x="196780" y="92154"/>
                  </a:lnTo>
                  <a:lnTo>
                    <a:pt x="193042" y="114657"/>
                  </a:lnTo>
                  <a:lnTo>
                    <a:pt x="177784" y="143937"/>
                  </a:lnTo>
                  <a:lnTo>
                    <a:pt x="151667" y="174791"/>
                  </a:lnTo>
                  <a:lnTo>
                    <a:pt x="119771" y="190740"/>
                  </a:lnTo>
                  <a:lnTo>
                    <a:pt x="97205" y="192788"/>
                  </a:lnTo>
                  <a:lnTo>
                    <a:pt x="86274" y="191696"/>
                  </a:lnTo>
                  <a:lnTo>
                    <a:pt x="82496" y="189798"/>
                  </a:lnTo>
                  <a:lnTo>
                    <a:pt x="83487" y="187363"/>
                  </a:lnTo>
                  <a:lnTo>
                    <a:pt x="87657" y="184570"/>
                  </a:lnTo>
                  <a:lnTo>
                    <a:pt x="115883" y="180640"/>
                  </a:lnTo>
                  <a:lnTo>
                    <a:pt x="177876" y="190655"/>
                  </a:lnTo>
                  <a:lnTo>
                    <a:pt x="211115" y="203499"/>
                  </a:lnTo>
                  <a:lnTo>
                    <a:pt x="248198" y="228800"/>
                  </a:lnTo>
                  <a:lnTo>
                    <a:pt x="265227" y="254966"/>
                  </a:lnTo>
                  <a:lnTo>
                    <a:pt x="277681" y="284945"/>
                  </a:lnTo>
                  <a:lnTo>
                    <a:pt x="278911" y="308746"/>
                  </a:lnTo>
                  <a:lnTo>
                    <a:pt x="274389" y="333752"/>
                  </a:lnTo>
                  <a:lnTo>
                    <a:pt x="264580" y="356565"/>
                  </a:lnTo>
                  <a:lnTo>
                    <a:pt x="249302" y="372163"/>
                  </a:lnTo>
                  <a:lnTo>
                    <a:pt x="187229" y="407813"/>
                  </a:lnTo>
                  <a:lnTo>
                    <a:pt x="162281" y="414047"/>
                  </a:lnTo>
                  <a:lnTo>
                    <a:pt x="130845" y="410980"/>
                  </a:lnTo>
                  <a:lnTo>
                    <a:pt x="106526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907080" y="3590217"/>
              <a:ext cx="223886" cy="280345"/>
            </a:xfrm>
            <a:custGeom>
              <a:avLst/>
              <a:gdLst/>
              <a:ahLst/>
              <a:cxnLst/>
              <a:rect l="0" t="0" r="0" b="0"/>
              <a:pathLst>
                <a:path w="223886" h="280345">
                  <a:moveTo>
                    <a:pt x="72692" y="0"/>
                  </a:moveTo>
                  <a:lnTo>
                    <a:pt x="48645" y="9576"/>
                  </a:lnTo>
                  <a:lnTo>
                    <a:pt x="34318" y="20244"/>
                  </a:lnTo>
                  <a:lnTo>
                    <a:pt x="18688" y="44993"/>
                  </a:lnTo>
                  <a:lnTo>
                    <a:pt x="4096" y="87137"/>
                  </a:lnTo>
                  <a:lnTo>
                    <a:pt x="0" y="146241"/>
                  </a:lnTo>
                  <a:lnTo>
                    <a:pt x="4780" y="197733"/>
                  </a:lnTo>
                  <a:lnTo>
                    <a:pt x="13705" y="230943"/>
                  </a:lnTo>
                  <a:lnTo>
                    <a:pt x="19329" y="239360"/>
                  </a:lnTo>
                  <a:lnTo>
                    <a:pt x="63455" y="271019"/>
                  </a:lnTo>
                  <a:lnTo>
                    <a:pt x="99721" y="280344"/>
                  </a:lnTo>
                  <a:lnTo>
                    <a:pt x="134512" y="277517"/>
                  </a:lnTo>
                  <a:lnTo>
                    <a:pt x="153200" y="269180"/>
                  </a:lnTo>
                  <a:lnTo>
                    <a:pt x="189850" y="239175"/>
                  </a:lnTo>
                  <a:lnTo>
                    <a:pt x="209310" y="204098"/>
                  </a:lnTo>
                  <a:lnTo>
                    <a:pt x="222486" y="169658"/>
                  </a:lnTo>
                  <a:lnTo>
                    <a:pt x="223885" y="147933"/>
                  </a:lnTo>
                  <a:lnTo>
                    <a:pt x="215251" y="105391"/>
                  </a:lnTo>
                  <a:lnTo>
                    <a:pt x="200069" y="79320"/>
                  </a:lnTo>
                  <a:lnTo>
                    <a:pt x="164003" y="42392"/>
                  </a:lnTo>
                  <a:lnTo>
                    <a:pt x="154623" y="35281"/>
                  </a:lnTo>
                  <a:lnTo>
                    <a:pt x="144860" y="31709"/>
                  </a:lnTo>
                  <a:lnTo>
                    <a:pt x="104277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182510" y="3590217"/>
              <a:ext cx="299740" cy="271235"/>
            </a:xfrm>
            <a:custGeom>
              <a:avLst/>
              <a:gdLst/>
              <a:ahLst/>
              <a:cxnLst/>
              <a:rect l="0" t="0" r="0" b="0"/>
              <a:pathLst>
                <a:path w="299740" h="271235">
                  <a:moveTo>
                    <a:pt x="102588" y="10529"/>
                  </a:moveTo>
                  <a:lnTo>
                    <a:pt x="78542" y="20104"/>
                  </a:lnTo>
                  <a:lnTo>
                    <a:pt x="21890" y="70427"/>
                  </a:lnTo>
                  <a:lnTo>
                    <a:pt x="6408" y="102496"/>
                  </a:lnTo>
                  <a:lnTo>
                    <a:pt x="0" y="147223"/>
                  </a:lnTo>
                  <a:lnTo>
                    <a:pt x="3692" y="191930"/>
                  </a:lnTo>
                  <a:lnTo>
                    <a:pt x="17784" y="229224"/>
                  </a:lnTo>
                  <a:lnTo>
                    <a:pt x="33312" y="245377"/>
                  </a:lnTo>
                  <a:lnTo>
                    <a:pt x="71876" y="265279"/>
                  </a:lnTo>
                  <a:lnTo>
                    <a:pt x="108437" y="271234"/>
                  </a:lnTo>
                  <a:lnTo>
                    <a:pt x="168262" y="261958"/>
                  </a:lnTo>
                  <a:lnTo>
                    <a:pt x="205495" y="249193"/>
                  </a:lnTo>
                  <a:lnTo>
                    <a:pt x="259033" y="215960"/>
                  </a:lnTo>
                  <a:lnTo>
                    <a:pt x="282433" y="187991"/>
                  </a:lnTo>
                  <a:lnTo>
                    <a:pt x="292873" y="167779"/>
                  </a:lnTo>
                  <a:lnTo>
                    <a:pt x="299739" y="131081"/>
                  </a:lnTo>
                  <a:lnTo>
                    <a:pt x="296184" y="96161"/>
                  </a:lnTo>
                  <a:lnTo>
                    <a:pt x="287677" y="77443"/>
                  </a:lnTo>
                  <a:lnTo>
                    <a:pt x="263151" y="46363"/>
                  </a:lnTo>
                  <a:lnTo>
                    <a:pt x="227371" y="18864"/>
                  </a:lnTo>
                  <a:lnTo>
                    <a:pt x="195713" y="6109"/>
                  </a:lnTo>
                  <a:lnTo>
                    <a:pt x="1447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948394" y="3684974"/>
              <a:ext cx="21057" cy="105286"/>
            </a:xfrm>
            <a:custGeom>
              <a:avLst/>
              <a:gdLst/>
              <a:ahLst/>
              <a:cxnLst/>
              <a:rect l="0" t="0" r="0" b="0"/>
              <a:pathLst>
                <a:path w="21057" h="105286">
                  <a:moveTo>
                    <a:pt x="0" y="0"/>
                  </a:moveTo>
                  <a:lnTo>
                    <a:pt x="16788" y="55045"/>
                  </a:lnTo>
                  <a:lnTo>
                    <a:pt x="21056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927336" y="3748145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5319444" y="3558632"/>
            <a:ext cx="1094145" cy="455858"/>
            <a:chOff x="5319444" y="3558632"/>
            <a:chExt cx="1094145" cy="455858"/>
          </a:xfrm>
        </p:grpSpPr>
        <p:sp>
          <p:nvSpPr>
            <p:cNvPr id="121" name="Freeform 120"/>
            <p:cNvSpPr/>
            <p:nvPr/>
          </p:nvSpPr>
          <p:spPr>
            <a:xfrm>
              <a:off x="5319444" y="3558632"/>
              <a:ext cx="333688" cy="418428"/>
            </a:xfrm>
            <a:custGeom>
              <a:avLst/>
              <a:gdLst/>
              <a:ahLst/>
              <a:cxnLst/>
              <a:rect l="0" t="0" r="0" b="0"/>
              <a:pathLst>
                <a:path w="333688" h="418428">
                  <a:moveTo>
                    <a:pt x="197489" y="0"/>
                  </a:moveTo>
                  <a:lnTo>
                    <a:pt x="138872" y="5589"/>
                  </a:lnTo>
                  <a:lnTo>
                    <a:pt x="104081" y="14654"/>
                  </a:lnTo>
                  <a:lnTo>
                    <a:pt x="85394" y="27570"/>
                  </a:lnTo>
                  <a:lnTo>
                    <a:pt x="47070" y="75727"/>
                  </a:lnTo>
                  <a:lnTo>
                    <a:pt x="17138" y="135520"/>
                  </a:lnTo>
                  <a:lnTo>
                    <a:pt x="8616" y="193189"/>
                  </a:lnTo>
                  <a:lnTo>
                    <a:pt x="0" y="243921"/>
                  </a:lnTo>
                  <a:lnTo>
                    <a:pt x="1323" y="281673"/>
                  </a:lnTo>
                  <a:lnTo>
                    <a:pt x="12250" y="325870"/>
                  </a:lnTo>
                  <a:lnTo>
                    <a:pt x="27829" y="352228"/>
                  </a:lnTo>
                  <a:lnTo>
                    <a:pt x="67839" y="396377"/>
                  </a:lnTo>
                  <a:lnTo>
                    <a:pt x="94343" y="411983"/>
                  </a:lnTo>
                  <a:lnTo>
                    <a:pt x="130012" y="418427"/>
                  </a:lnTo>
                  <a:lnTo>
                    <a:pt x="175581" y="412198"/>
                  </a:lnTo>
                  <a:lnTo>
                    <a:pt x="218378" y="396583"/>
                  </a:lnTo>
                  <a:lnTo>
                    <a:pt x="262761" y="364527"/>
                  </a:lnTo>
                  <a:lnTo>
                    <a:pt x="299078" y="324243"/>
                  </a:lnTo>
                  <a:lnTo>
                    <a:pt x="322882" y="265126"/>
                  </a:lnTo>
                  <a:lnTo>
                    <a:pt x="330958" y="229074"/>
                  </a:lnTo>
                  <a:lnTo>
                    <a:pt x="333687" y="174971"/>
                  </a:lnTo>
                  <a:lnTo>
                    <a:pt x="328570" y="138801"/>
                  </a:lnTo>
                  <a:lnTo>
                    <a:pt x="314056" y="105857"/>
                  </a:lnTo>
                  <a:lnTo>
                    <a:pt x="294938" y="79458"/>
                  </a:lnTo>
                  <a:lnTo>
                    <a:pt x="268866" y="62407"/>
                  </a:lnTo>
                  <a:lnTo>
                    <a:pt x="229074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748559" y="393765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856525" y="3611274"/>
              <a:ext cx="273938" cy="355038"/>
            </a:xfrm>
            <a:custGeom>
              <a:avLst/>
              <a:gdLst/>
              <a:ahLst/>
              <a:cxnLst/>
              <a:rect l="0" t="0" r="0" b="0"/>
              <a:pathLst>
                <a:path w="273938" h="355038">
                  <a:moveTo>
                    <a:pt x="155247" y="0"/>
                  </a:moveTo>
                  <a:lnTo>
                    <a:pt x="92989" y="19128"/>
                  </a:lnTo>
                  <a:lnTo>
                    <a:pt x="54054" y="49804"/>
                  </a:lnTo>
                  <a:lnTo>
                    <a:pt x="26680" y="85747"/>
                  </a:lnTo>
                  <a:lnTo>
                    <a:pt x="4970" y="142660"/>
                  </a:lnTo>
                  <a:lnTo>
                    <a:pt x="0" y="196983"/>
                  </a:lnTo>
                  <a:lnTo>
                    <a:pt x="9071" y="252773"/>
                  </a:lnTo>
                  <a:lnTo>
                    <a:pt x="21858" y="291705"/>
                  </a:lnTo>
                  <a:lnTo>
                    <a:pt x="47141" y="330712"/>
                  </a:lnTo>
                  <a:lnTo>
                    <a:pt x="73302" y="348073"/>
                  </a:lnTo>
                  <a:lnTo>
                    <a:pt x="108870" y="355037"/>
                  </a:lnTo>
                  <a:lnTo>
                    <a:pt x="143455" y="351511"/>
                  </a:lnTo>
                  <a:lnTo>
                    <a:pt x="175929" y="337468"/>
                  </a:lnTo>
                  <a:lnTo>
                    <a:pt x="224788" y="298049"/>
                  </a:lnTo>
                  <a:lnTo>
                    <a:pt x="246302" y="271585"/>
                  </a:lnTo>
                  <a:lnTo>
                    <a:pt x="270111" y="212481"/>
                  </a:lnTo>
                  <a:lnTo>
                    <a:pt x="273937" y="201316"/>
                  </a:lnTo>
                  <a:lnTo>
                    <a:pt x="273732" y="157656"/>
                  </a:lnTo>
                  <a:lnTo>
                    <a:pt x="266263" y="113263"/>
                  </a:lnTo>
                  <a:lnTo>
                    <a:pt x="253720" y="87774"/>
                  </a:lnTo>
                  <a:lnTo>
                    <a:pt x="222661" y="48404"/>
                  </a:lnTo>
                  <a:lnTo>
                    <a:pt x="195499" y="30980"/>
                  </a:lnTo>
                  <a:lnTo>
                    <a:pt x="14471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159171" y="3608016"/>
              <a:ext cx="254418" cy="406474"/>
            </a:xfrm>
            <a:custGeom>
              <a:avLst/>
              <a:gdLst/>
              <a:ahLst/>
              <a:cxnLst/>
              <a:rect l="0" t="0" r="0" b="0"/>
              <a:pathLst>
                <a:path w="254418" h="406474">
                  <a:moveTo>
                    <a:pt x="0" y="34844"/>
                  </a:moveTo>
                  <a:lnTo>
                    <a:pt x="17981" y="19203"/>
                  </a:lnTo>
                  <a:lnTo>
                    <a:pt x="64152" y="0"/>
                  </a:lnTo>
                  <a:lnTo>
                    <a:pt x="100636" y="473"/>
                  </a:lnTo>
                  <a:lnTo>
                    <a:pt x="135493" y="13611"/>
                  </a:lnTo>
                  <a:lnTo>
                    <a:pt x="162459" y="32322"/>
                  </a:lnTo>
                  <a:lnTo>
                    <a:pt x="166797" y="41351"/>
                  </a:lnTo>
                  <a:lnTo>
                    <a:pt x="168499" y="63862"/>
                  </a:lnTo>
                  <a:lnTo>
                    <a:pt x="162879" y="97254"/>
                  </a:lnTo>
                  <a:lnTo>
                    <a:pt x="157719" y="105697"/>
                  </a:lnTo>
                  <a:lnTo>
                    <a:pt x="114399" y="137400"/>
                  </a:lnTo>
                  <a:lnTo>
                    <a:pt x="52518" y="164147"/>
                  </a:lnTo>
                  <a:lnTo>
                    <a:pt x="49050" y="165500"/>
                  </a:lnTo>
                  <a:lnTo>
                    <a:pt x="82975" y="161985"/>
                  </a:lnTo>
                  <a:lnTo>
                    <a:pt x="145038" y="172743"/>
                  </a:lnTo>
                  <a:lnTo>
                    <a:pt x="178285" y="185667"/>
                  </a:lnTo>
                  <a:lnTo>
                    <a:pt x="215371" y="210995"/>
                  </a:lnTo>
                  <a:lnTo>
                    <a:pt x="250443" y="267146"/>
                  </a:lnTo>
                  <a:lnTo>
                    <a:pt x="254417" y="290947"/>
                  </a:lnTo>
                  <a:lnTo>
                    <a:pt x="251115" y="314784"/>
                  </a:lnTo>
                  <a:lnTo>
                    <a:pt x="223477" y="362274"/>
                  </a:lnTo>
                  <a:lnTo>
                    <a:pt x="197627" y="387534"/>
                  </a:lnTo>
                  <a:lnTo>
                    <a:pt x="162151" y="404247"/>
                  </a:lnTo>
                  <a:lnTo>
                    <a:pt x="138748" y="406473"/>
                  </a:lnTo>
                  <a:lnTo>
                    <a:pt x="85645" y="395348"/>
                  </a:lnTo>
                  <a:lnTo>
                    <a:pt x="52642" y="3822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6" name="Freeform 125"/>
          <p:cNvSpPr/>
          <p:nvPr/>
        </p:nvSpPr>
        <p:spPr>
          <a:xfrm>
            <a:off x="6548725" y="3755411"/>
            <a:ext cx="149628" cy="259698"/>
          </a:xfrm>
          <a:custGeom>
            <a:avLst/>
            <a:gdLst/>
            <a:ahLst/>
            <a:cxnLst/>
            <a:rect l="0" t="0" r="0" b="0"/>
            <a:pathLst>
              <a:path w="149628" h="259698">
                <a:moveTo>
                  <a:pt x="147399" y="34848"/>
                </a:moveTo>
                <a:lnTo>
                  <a:pt x="136221" y="18080"/>
                </a:lnTo>
                <a:lnTo>
                  <a:pt x="121374" y="6729"/>
                </a:lnTo>
                <a:lnTo>
                  <a:pt x="112502" y="2064"/>
                </a:lnTo>
                <a:lnTo>
                  <a:pt x="93285" y="0"/>
                </a:lnTo>
                <a:lnTo>
                  <a:pt x="52351" y="8207"/>
                </a:lnTo>
                <a:lnTo>
                  <a:pt x="26560" y="23315"/>
                </a:lnTo>
                <a:lnTo>
                  <a:pt x="14534" y="39081"/>
                </a:lnTo>
                <a:lnTo>
                  <a:pt x="9690" y="48198"/>
                </a:lnTo>
                <a:lnTo>
                  <a:pt x="7425" y="67687"/>
                </a:lnTo>
                <a:lnTo>
                  <a:pt x="11489" y="86878"/>
                </a:lnTo>
                <a:lnTo>
                  <a:pt x="21094" y="103206"/>
                </a:lnTo>
                <a:lnTo>
                  <a:pt x="29271" y="108496"/>
                </a:lnTo>
                <a:lnTo>
                  <a:pt x="89281" y="123272"/>
                </a:lnTo>
                <a:lnTo>
                  <a:pt x="124720" y="138906"/>
                </a:lnTo>
                <a:lnTo>
                  <a:pt x="140439" y="154795"/>
                </a:lnTo>
                <a:lnTo>
                  <a:pt x="146269" y="163946"/>
                </a:lnTo>
                <a:lnTo>
                  <a:pt x="149627" y="183472"/>
                </a:lnTo>
                <a:lnTo>
                  <a:pt x="146050" y="203848"/>
                </a:lnTo>
                <a:lnTo>
                  <a:pt x="136661" y="224603"/>
                </a:lnTo>
                <a:lnTo>
                  <a:pt x="121569" y="239286"/>
                </a:lnTo>
                <a:lnTo>
                  <a:pt x="83285" y="258245"/>
                </a:lnTo>
                <a:lnTo>
                  <a:pt x="62752" y="259697"/>
                </a:lnTo>
                <a:lnTo>
                  <a:pt x="43098" y="255274"/>
                </a:lnTo>
                <a:lnTo>
                  <a:pt x="0" y="22436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 126"/>
          <p:cNvSpPr/>
          <p:nvPr/>
        </p:nvSpPr>
        <p:spPr>
          <a:xfrm>
            <a:off x="2324025" y="3390176"/>
            <a:ext cx="44887" cy="442198"/>
          </a:xfrm>
          <a:custGeom>
            <a:avLst/>
            <a:gdLst/>
            <a:ahLst/>
            <a:cxnLst/>
            <a:rect l="0" t="0" r="0" b="0"/>
            <a:pathLst>
              <a:path w="44887" h="442198">
                <a:moveTo>
                  <a:pt x="13301" y="0"/>
                </a:moveTo>
                <a:lnTo>
                  <a:pt x="2123" y="11178"/>
                </a:lnTo>
                <a:lnTo>
                  <a:pt x="0" y="17981"/>
                </a:lnTo>
                <a:lnTo>
                  <a:pt x="2176" y="69741"/>
                </a:lnTo>
                <a:lnTo>
                  <a:pt x="9890" y="133012"/>
                </a:lnTo>
                <a:lnTo>
                  <a:pt x="13460" y="187980"/>
                </a:lnTo>
                <a:lnTo>
                  <a:pt x="21435" y="246012"/>
                </a:lnTo>
                <a:lnTo>
                  <a:pt x="28946" y="301929"/>
                </a:lnTo>
                <a:lnTo>
                  <a:pt x="34459" y="362410"/>
                </a:lnTo>
                <a:lnTo>
                  <a:pt x="42480" y="414391"/>
                </a:lnTo>
                <a:lnTo>
                  <a:pt x="44886" y="4421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0" name="Group 129"/>
          <p:cNvGrpSpPr/>
          <p:nvPr/>
        </p:nvGrpSpPr>
        <p:grpSpPr>
          <a:xfrm>
            <a:off x="3253305" y="3611274"/>
            <a:ext cx="157929" cy="105286"/>
            <a:chOff x="3253305" y="3611274"/>
            <a:chExt cx="157929" cy="105286"/>
          </a:xfrm>
        </p:grpSpPr>
        <p:sp>
          <p:nvSpPr>
            <p:cNvPr id="128" name="Freeform 127"/>
            <p:cNvSpPr/>
            <p:nvPr/>
          </p:nvSpPr>
          <p:spPr>
            <a:xfrm>
              <a:off x="3253305" y="3611274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284891" y="3706031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88864" y="2195"/>
                  </a:lnTo>
                  <a:lnTo>
                    <a:pt x="27300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2253098" y="3348062"/>
            <a:ext cx="983701" cy="652768"/>
            <a:chOff x="2253098" y="3348062"/>
            <a:chExt cx="983701" cy="652768"/>
          </a:xfrm>
        </p:grpSpPr>
        <p:sp>
          <p:nvSpPr>
            <p:cNvPr id="131" name="Freeform 130"/>
            <p:cNvSpPr/>
            <p:nvPr/>
          </p:nvSpPr>
          <p:spPr>
            <a:xfrm>
              <a:off x="2253098" y="3527046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3010" y="0"/>
                  </a:lnTo>
                  <a:lnTo>
                    <a:pt x="110174" y="8333"/>
                  </a:lnTo>
                  <a:lnTo>
                    <a:pt x="50099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600819" y="3348062"/>
              <a:ext cx="210290" cy="589597"/>
            </a:xfrm>
            <a:custGeom>
              <a:avLst/>
              <a:gdLst/>
              <a:ahLst/>
              <a:cxnLst/>
              <a:rect l="0" t="0" r="0" b="0"/>
              <a:pathLst>
                <a:path w="210290" h="589597">
                  <a:moveTo>
                    <a:pt x="115533" y="0"/>
                  </a:moveTo>
                  <a:lnTo>
                    <a:pt x="98765" y="5589"/>
                  </a:lnTo>
                  <a:lnTo>
                    <a:pt x="87414" y="17692"/>
                  </a:lnTo>
                  <a:lnTo>
                    <a:pt x="58451" y="55708"/>
                  </a:lnTo>
                  <a:lnTo>
                    <a:pt x="39218" y="78247"/>
                  </a:lnTo>
                  <a:lnTo>
                    <a:pt x="14144" y="138439"/>
                  </a:lnTo>
                  <a:lnTo>
                    <a:pt x="2915" y="193636"/>
                  </a:lnTo>
                  <a:lnTo>
                    <a:pt x="666" y="243377"/>
                  </a:lnTo>
                  <a:lnTo>
                    <a:pt x="0" y="295160"/>
                  </a:lnTo>
                  <a:lnTo>
                    <a:pt x="5364" y="353881"/>
                  </a:lnTo>
                  <a:lnTo>
                    <a:pt x="11623" y="406511"/>
                  </a:lnTo>
                  <a:lnTo>
                    <a:pt x="39429" y="462714"/>
                  </a:lnTo>
                  <a:lnTo>
                    <a:pt x="67788" y="496856"/>
                  </a:lnTo>
                  <a:lnTo>
                    <a:pt x="126491" y="540332"/>
                  </a:lnTo>
                  <a:lnTo>
                    <a:pt x="186930" y="580225"/>
                  </a:lnTo>
                  <a:lnTo>
                    <a:pt x="210289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771892" y="3499160"/>
              <a:ext cx="278480" cy="336449"/>
            </a:xfrm>
            <a:custGeom>
              <a:avLst/>
              <a:gdLst/>
              <a:ahLst/>
              <a:cxnLst/>
              <a:rect l="0" t="0" r="0" b="0"/>
              <a:pathLst>
                <a:path w="278480" h="336449">
                  <a:moveTo>
                    <a:pt x="144501" y="38415"/>
                  </a:moveTo>
                  <a:lnTo>
                    <a:pt x="115193" y="9106"/>
                  </a:lnTo>
                  <a:lnTo>
                    <a:pt x="95600" y="1992"/>
                  </a:lnTo>
                  <a:lnTo>
                    <a:pt x="72465" y="0"/>
                  </a:lnTo>
                  <a:lnTo>
                    <a:pt x="50484" y="3014"/>
                  </a:lnTo>
                  <a:lnTo>
                    <a:pt x="32136" y="14492"/>
                  </a:lnTo>
                  <a:lnTo>
                    <a:pt x="17352" y="31292"/>
                  </a:lnTo>
                  <a:lnTo>
                    <a:pt x="6882" y="50457"/>
                  </a:lnTo>
                  <a:lnTo>
                    <a:pt x="0" y="86567"/>
                  </a:lnTo>
                  <a:lnTo>
                    <a:pt x="3550" y="121312"/>
                  </a:lnTo>
                  <a:lnTo>
                    <a:pt x="17600" y="153834"/>
                  </a:lnTo>
                  <a:lnTo>
                    <a:pt x="25975" y="160985"/>
                  </a:lnTo>
                  <a:lnTo>
                    <a:pt x="47760" y="168929"/>
                  </a:lnTo>
                  <a:lnTo>
                    <a:pt x="69920" y="169341"/>
                  </a:lnTo>
                  <a:lnTo>
                    <a:pt x="131734" y="165360"/>
                  </a:lnTo>
                  <a:lnTo>
                    <a:pt x="195232" y="170425"/>
                  </a:lnTo>
                  <a:lnTo>
                    <a:pt x="228163" y="185024"/>
                  </a:lnTo>
                  <a:lnTo>
                    <a:pt x="254558" y="204167"/>
                  </a:lnTo>
                  <a:lnTo>
                    <a:pt x="271607" y="230246"/>
                  </a:lnTo>
                  <a:lnTo>
                    <a:pt x="278479" y="265790"/>
                  </a:lnTo>
                  <a:lnTo>
                    <a:pt x="273847" y="286089"/>
                  </a:lnTo>
                  <a:lnTo>
                    <a:pt x="251809" y="318185"/>
                  </a:lnTo>
                  <a:lnTo>
                    <a:pt x="226209" y="334350"/>
                  </a:lnTo>
                  <a:lnTo>
                    <a:pt x="203433" y="336448"/>
                  </a:lnTo>
                  <a:lnTo>
                    <a:pt x="145330" y="325233"/>
                  </a:lnTo>
                  <a:lnTo>
                    <a:pt x="102387" y="31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042735" y="3442818"/>
              <a:ext cx="194064" cy="558012"/>
            </a:xfrm>
            <a:custGeom>
              <a:avLst/>
              <a:gdLst/>
              <a:ahLst/>
              <a:cxnLst/>
              <a:rect l="0" t="0" r="0" b="0"/>
              <a:pathLst>
                <a:path w="194064" h="558012">
                  <a:moveTo>
                    <a:pt x="0" y="0"/>
                  </a:moveTo>
                  <a:lnTo>
                    <a:pt x="59593" y="49499"/>
                  </a:lnTo>
                  <a:lnTo>
                    <a:pt x="107359" y="105934"/>
                  </a:lnTo>
                  <a:lnTo>
                    <a:pt x="139404" y="155933"/>
                  </a:lnTo>
                  <a:lnTo>
                    <a:pt x="165144" y="210869"/>
                  </a:lnTo>
                  <a:lnTo>
                    <a:pt x="181840" y="266781"/>
                  </a:lnTo>
                  <a:lnTo>
                    <a:pt x="194063" y="322886"/>
                  </a:lnTo>
                  <a:lnTo>
                    <a:pt x="187639" y="382148"/>
                  </a:lnTo>
                  <a:lnTo>
                    <a:pt x="175310" y="426355"/>
                  </a:lnTo>
                  <a:lnTo>
                    <a:pt x="143406" y="482442"/>
                  </a:lnTo>
                  <a:lnTo>
                    <a:pt x="89602" y="541594"/>
                  </a:lnTo>
                  <a:lnTo>
                    <a:pt x="73700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509830" y="273740"/>
            <a:ext cx="8039311" cy="612159"/>
            <a:chOff x="509830" y="273740"/>
            <a:chExt cx="8039311" cy="612159"/>
          </a:xfrm>
        </p:grpSpPr>
        <p:sp>
          <p:nvSpPr>
            <p:cNvPr id="2" name="Freeform 1"/>
            <p:cNvSpPr/>
            <p:nvPr/>
          </p:nvSpPr>
          <p:spPr>
            <a:xfrm>
              <a:off x="509830" y="273740"/>
              <a:ext cx="321922" cy="433723"/>
            </a:xfrm>
            <a:custGeom>
              <a:avLst/>
              <a:gdLst/>
              <a:ahLst/>
              <a:cxnLst/>
              <a:rect l="0" t="0" r="0" b="0"/>
              <a:pathLst>
                <a:path w="321922" h="433723">
                  <a:moveTo>
                    <a:pt x="6066" y="105285"/>
                  </a:moveTo>
                  <a:lnTo>
                    <a:pt x="0" y="140077"/>
                  </a:lnTo>
                  <a:lnTo>
                    <a:pt x="4919" y="186694"/>
                  </a:lnTo>
                  <a:lnTo>
                    <a:pt x="13785" y="243270"/>
                  </a:lnTo>
                  <a:lnTo>
                    <a:pt x="22651" y="297598"/>
                  </a:lnTo>
                  <a:lnTo>
                    <a:pt x="26968" y="349570"/>
                  </a:lnTo>
                  <a:lnTo>
                    <a:pt x="32075" y="409646"/>
                  </a:lnTo>
                  <a:lnTo>
                    <a:pt x="30424" y="424006"/>
                  </a:lnTo>
                  <a:lnTo>
                    <a:pt x="31663" y="431240"/>
                  </a:lnTo>
                  <a:lnTo>
                    <a:pt x="34829" y="433722"/>
                  </a:lnTo>
                  <a:lnTo>
                    <a:pt x="39279" y="433038"/>
                  </a:lnTo>
                  <a:lnTo>
                    <a:pt x="42246" y="427902"/>
                  </a:lnTo>
                  <a:lnTo>
                    <a:pt x="52988" y="373172"/>
                  </a:lnTo>
                  <a:lnTo>
                    <a:pt x="57578" y="318902"/>
                  </a:lnTo>
                  <a:lnTo>
                    <a:pt x="58485" y="263121"/>
                  </a:lnTo>
                  <a:lnTo>
                    <a:pt x="58664" y="207043"/>
                  </a:lnTo>
                  <a:lnTo>
                    <a:pt x="58700" y="150905"/>
                  </a:lnTo>
                  <a:lnTo>
                    <a:pt x="61826" y="97876"/>
                  </a:lnTo>
                  <a:lnTo>
                    <a:pt x="68283" y="76256"/>
                  </a:lnTo>
                  <a:lnTo>
                    <a:pt x="78951" y="58848"/>
                  </a:lnTo>
                  <a:lnTo>
                    <a:pt x="94611" y="46432"/>
                  </a:lnTo>
                  <a:lnTo>
                    <a:pt x="156963" y="21437"/>
                  </a:lnTo>
                  <a:lnTo>
                    <a:pt x="210308" y="12684"/>
                  </a:lnTo>
                  <a:lnTo>
                    <a:pt x="271565" y="2479"/>
                  </a:lnTo>
                  <a:lnTo>
                    <a:pt x="32192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68538" y="536953"/>
              <a:ext cx="157929" cy="52643"/>
            </a:xfrm>
            <a:custGeom>
              <a:avLst/>
              <a:gdLst/>
              <a:ahLst/>
              <a:cxnLst/>
              <a:rect l="0" t="0" r="0" b="0"/>
              <a:pathLst>
                <a:path w="157929" h="52643">
                  <a:moveTo>
                    <a:pt x="157928" y="0"/>
                  </a:moveTo>
                  <a:lnTo>
                    <a:pt x="104053" y="17958"/>
                  </a:lnTo>
                  <a:lnTo>
                    <a:pt x="42006" y="3864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21222" y="589595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5590" y="62093"/>
                  </a:lnTo>
                  <a:lnTo>
                    <a:pt x="9878" y="120886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31751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26507" y="599469"/>
              <a:ext cx="115815" cy="105941"/>
            </a:xfrm>
            <a:custGeom>
              <a:avLst/>
              <a:gdLst/>
              <a:ahLst/>
              <a:cxnLst/>
              <a:rect l="0" t="0" r="0" b="0"/>
              <a:pathLst>
                <a:path w="115815" h="105941">
                  <a:moveTo>
                    <a:pt x="0" y="42769"/>
                  </a:moveTo>
                  <a:lnTo>
                    <a:pt x="15619" y="89625"/>
                  </a:lnTo>
                  <a:lnTo>
                    <a:pt x="12557" y="75759"/>
                  </a:lnTo>
                  <a:lnTo>
                    <a:pt x="11430" y="54702"/>
                  </a:lnTo>
                  <a:lnTo>
                    <a:pt x="17169" y="32865"/>
                  </a:lnTo>
                  <a:lnTo>
                    <a:pt x="21974" y="22128"/>
                  </a:lnTo>
                  <a:lnTo>
                    <a:pt x="36673" y="7079"/>
                  </a:lnTo>
                  <a:lnTo>
                    <a:pt x="45506" y="1428"/>
                  </a:lnTo>
                  <a:lnTo>
                    <a:pt x="54904" y="0"/>
                  </a:lnTo>
                  <a:lnTo>
                    <a:pt x="74705" y="4653"/>
                  </a:lnTo>
                  <a:lnTo>
                    <a:pt x="92084" y="20759"/>
                  </a:lnTo>
                  <a:lnTo>
                    <a:pt x="105267" y="43515"/>
                  </a:lnTo>
                  <a:lnTo>
                    <a:pt x="115814" y="1059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99267" y="440087"/>
              <a:ext cx="143096" cy="275801"/>
            </a:xfrm>
            <a:custGeom>
              <a:avLst/>
              <a:gdLst/>
              <a:ahLst/>
              <a:cxnLst/>
              <a:rect l="0" t="0" r="0" b="0"/>
              <a:pathLst>
                <a:path w="143096" h="275801">
                  <a:moveTo>
                    <a:pt x="111510" y="212679"/>
                  </a:moveTo>
                  <a:lnTo>
                    <a:pt x="101934" y="181397"/>
                  </a:lnTo>
                  <a:lnTo>
                    <a:pt x="91266" y="165241"/>
                  </a:lnTo>
                  <a:lnTo>
                    <a:pt x="75607" y="153381"/>
                  </a:lnTo>
                  <a:lnTo>
                    <a:pt x="66517" y="148581"/>
                  </a:lnTo>
                  <a:lnTo>
                    <a:pt x="47059" y="146366"/>
                  </a:lnTo>
                  <a:lnTo>
                    <a:pt x="36957" y="147414"/>
                  </a:lnTo>
                  <a:lnTo>
                    <a:pt x="19494" y="157936"/>
                  </a:lnTo>
                  <a:lnTo>
                    <a:pt x="11561" y="165655"/>
                  </a:lnTo>
                  <a:lnTo>
                    <a:pt x="2747" y="189830"/>
                  </a:lnTo>
                  <a:lnTo>
                    <a:pt x="0" y="217732"/>
                  </a:lnTo>
                  <a:lnTo>
                    <a:pt x="2678" y="241831"/>
                  </a:lnTo>
                  <a:lnTo>
                    <a:pt x="10888" y="261121"/>
                  </a:lnTo>
                  <a:lnTo>
                    <a:pt x="16352" y="269540"/>
                  </a:lnTo>
                  <a:lnTo>
                    <a:pt x="23505" y="273983"/>
                  </a:lnTo>
                  <a:lnTo>
                    <a:pt x="40811" y="275800"/>
                  </a:lnTo>
                  <a:lnTo>
                    <a:pt x="70285" y="264657"/>
                  </a:lnTo>
                  <a:lnTo>
                    <a:pt x="95655" y="240948"/>
                  </a:lnTo>
                  <a:lnTo>
                    <a:pt x="112401" y="211697"/>
                  </a:lnTo>
                  <a:lnTo>
                    <a:pt x="121305" y="154730"/>
                  </a:lnTo>
                  <a:lnTo>
                    <a:pt x="126876" y="97204"/>
                  </a:lnTo>
                  <a:lnTo>
                    <a:pt x="122994" y="40781"/>
                  </a:lnTo>
                  <a:lnTo>
                    <a:pt x="116732" y="4209"/>
                  </a:lnTo>
                  <a:lnTo>
                    <a:pt x="113822" y="0"/>
                  </a:lnTo>
                  <a:lnTo>
                    <a:pt x="110711" y="703"/>
                  </a:lnTo>
                  <a:lnTo>
                    <a:pt x="104136" y="10843"/>
                  </a:lnTo>
                  <a:lnTo>
                    <a:pt x="95027" y="37452"/>
                  </a:lnTo>
                  <a:lnTo>
                    <a:pt x="92978" y="75622"/>
                  </a:lnTo>
                  <a:lnTo>
                    <a:pt x="102173" y="137210"/>
                  </a:lnTo>
                  <a:lnTo>
                    <a:pt x="119856" y="200531"/>
                  </a:lnTo>
                  <a:lnTo>
                    <a:pt x="143095" y="2442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31094" y="357968"/>
              <a:ext cx="114676" cy="315856"/>
            </a:xfrm>
            <a:custGeom>
              <a:avLst/>
              <a:gdLst/>
              <a:ahLst/>
              <a:cxnLst/>
              <a:rect l="0" t="0" r="0" b="0"/>
              <a:pathLst>
                <a:path w="114676" h="315856">
                  <a:moveTo>
                    <a:pt x="6066" y="0"/>
                  </a:moveTo>
                  <a:lnTo>
                    <a:pt x="0" y="33622"/>
                  </a:lnTo>
                  <a:lnTo>
                    <a:pt x="7641" y="88443"/>
                  </a:lnTo>
                  <a:lnTo>
                    <a:pt x="14826" y="149662"/>
                  </a:lnTo>
                  <a:lnTo>
                    <a:pt x="16071" y="198243"/>
                  </a:lnTo>
                  <a:lnTo>
                    <a:pt x="23727" y="258655"/>
                  </a:lnTo>
                  <a:lnTo>
                    <a:pt x="24947" y="293318"/>
                  </a:lnTo>
                  <a:lnTo>
                    <a:pt x="23333" y="293811"/>
                  </a:lnTo>
                  <a:lnTo>
                    <a:pt x="21087" y="290631"/>
                  </a:lnTo>
                  <a:lnTo>
                    <a:pt x="17926" y="263798"/>
                  </a:lnTo>
                  <a:lnTo>
                    <a:pt x="23425" y="242416"/>
                  </a:lnTo>
                  <a:lnTo>
                    <a:pt x="28168" y="231801"/>
                  </a:lnTo>
                  <a:lnTo>
                    <a:pt x="42795" y="216887"/>
                  </a:lnTo>
                  <a:lnTo>
                    <a:pt x="51609" y="211272"/>
                  </a:lnTo>
                  <a:lnTo>
                    <a:pt x="59825" y="209868"/>
                  </a:lnTo>
                  <a:lnTo>
                    <a:pt x="67642" y="211272"/>
                  </a:lnTo>
                  <a:lnTo>
                    <a:pt x="75192" y="214548"/>
                  </a:lnTo>
                  <a:lnTo>
                    <a:pt x="96998" y="235925"/>
                  </a:lnTo>
                  <a:lnTo>
                    <a:pt x="112688" y="264486"/>
                  </a:lnTo>
                  <a:lnTo>
                    <a:pt x="114675" y="284836"/>
                  </a:lnTo>
                  <a:lnTo>
                    <a:pt x="111351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16145" y="589595"/>
              <a:ext cx="21058" cy="73701"/>
            </a:xfrm>
            <a:custGeom>
              <a:avLst/>
              <a:gdLst/>
              <a:ahLst/>
              <a:cxnLst/>
              <a:rect l="0" t="0" r="0" b="0"/>
              <a:pathLst>
                <a:path w="21058" h="73701">
                  <a:moveTo>
                    <a:pt x="21057" y="0"/>
                  </a:moveTo>
                  <a:lnTo>
                    <a:pt x="4268" y="5991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47730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21430" y="526424"/>
              <a:ext cx="118134" cy="157929"/>
            </a:xfrm>
            <a:custGeom>
              <a:avLst/>
              <a:gdLst/>
              <a:ahLst/>
              <a:cxnLst/>
              <a:rect l="0" t="0" r="0" b="0"/>
              <a:pathLst>
                <a:path w="118134" h="157929">
                  <a:moveTo>
                    <a:pt x="94756" y="0"/>
                  </a:moveTo>
                  <a:lnTo>
                    <a:pt x="52064" y="3120"/>
                  </a:lnTo>
                  <a:lnTo>
                    <a:pt x="32498" y="9576"/>
                  </a:lnTo>
                  <a:lnTo>
                    <a:pt x="16003" y="20244"/>
                  </a:lnTo>
                  <a:lnTo>
                    <a:pt x="11838" y="27534"/>
                  </a:lnTo>
                  <a:lnTo>
                    <a:pt x="10331" y="44993"/>
                  </a:lnTo>
                  <a:lnTo>
                    <a:pt x="13906" y="52222"/>
                  </a:lnTo>
                  <a:lnTo>
                    <a:pt x="27237" y="63374"/>
                  </a:lnTo>
                  <a:lnTo>
                    <a:pt x="82846" y="75460"/>
                  </a:lnTo>
                  <a:lnTo>
                    <a:pt x="93835" y="78383"/>
                  </a:lnTo>
                  <a:lnTo>
                    <a:pt x="102331" y="83841"/>
                  </a:lnTo>
                  <a:lnTo>
                    <a:pt x="114890" y="99264"/>
                  </a:lnTo>
                  <a:lnTo>
                    <a:pt x="118133" y="117817"/>
                  </a:lnTo>
                  <a:lnTo>
                    <a:pt x="117359" y="127678"/>
                  </a:lnTo>
                  <a:lnTo>
                    <a:pt x="113334" y="135421"/>
                  </a:lnTo>
                  <a:lnTo>
                    <a:pt x="99504" y="147145"/>
                  </a:lnTo>
                  <a:lnTo>
                    <a:pt x="66397" y="154733"/>
                  </a:lnTo>
                  <a:lnTo>
                    <a:pt x="11978" y="15750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84722" y="400082"/>
              <a:ext cx="10491" cy="336913"/>
            </a:xfrm>
            <a:custGeom>
              <a:avLst/>
              <a:gdLst/>
              <a:ahLst/>
              <a:cxnLst/>
              <a:rect l="0" t="0" r="0" b="0"/>
              <a:pathLst>
                <a:path w="10491" h="336913">
                  <a:moveTo>
                    <a:pt x="10490" y="0"/>
                  </a:moveTo>
                  <a:lnTo>
                    <a:pt x="3254" y="28726"/>
                  </a:lnTo>
                  <a:lnTo>
                    <a:pt x="612" y="92112"/>
                  </a:lnTo>
                  <a:lnTo>
                    <a:pt x="154" y="139207"/>
                  </a:lnTo>
                  <a:lnTo>
                    <a:pt x="0" y="201933"/>
                  </a:lnTo>
                  <a:lnTo>
                    <a:pt x="1139" y="258214"/>
                  </a:lnTo>
                  <a:lnTo>
                    <a:pt x="8296" y="304339"/>
                  </a:lnTo>
                  <a:lnTo>
                    <a:pt x="1049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00455" y="505367"/>
              <a:ext cx="210572" cy="31587"/>
            </a:xfrm>
            <a:custGeom>
              <a:avLst/>
              <a:gdLst/>
              <a:ahLst/>
              <a:cxnLst/>
              <a:rect l="0" t="0" r="0" b="0"/>
              <a:pathLst>
                <a:path w="210572" h="31587">
                  <a:moveTo>
                    <a:pt x="210571" y="0"/>
                  </a:moveTo>
                  <a:lnTo>
                    <a:pt x="161640" y="11453"/>
                  </a:lnTo>
                  <a:lnTo>
                    <a:pt x="113794" y="18212"/>
                  </a:lnTo>
                  <a:lnTo>
                    <a:pt x="50814" y="2049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76220" y="631709"/>
              <a:ext cx="121511" cy="127821"/>
            </a:xfrm>
            <a:custGeom>
              <a:avLst/>
              <a:gdLst/>
              <a:ahLst/>
              <a:cxnLst/>
              <a:rect l="0" t="0" r="0" b="0"/>
              <a:pathLst>
                <a:path w="121511" h="127821">
                  <a:moveTo>
                    <a:pt x="76919" y="21057"/>
                  </a:moveTo>
                  <a:lnTo>
                    <a:pt x="65741" y="9879"/>
                  </a:lnTo>
                  <a:lnTo>
                    <a:pt x="58939" y="7756"/>
                  </a:lnTo>
                  <a:lnTo>
                    <a:pt x="42022" y="8517"/>
                  </a:lnTo>
                  <a:lnTo>
                    <a:pt x="25924" y="15874"/>
                  </a:lnTo>
                  <a:lnTo>
                    <a:pt x="18356" y="21111"/>
                  </a:lnTo>
                  <a:lnTo>
                    <a:pt x="6828" y="36289"/>
                  </a:lnTo>
                  <a:lnTo>
                    <a:pt x="2116" y="45250"/>
                  </a:lnTo>
                  <a:lnTo>
                    <a:pt x="0" y="67684"/>
                  </a:lnTo>
                  <a:lnTo>
                    <a:pt x="4128" y="90913"/>
                  </a:lnTo>
                  <a:lnTo>
                    <a:pt x="13762" y="109036"/>
                  </a:lnTo>
                  <a:lnTo>
                    <a:pt x="28962" y="121770"/>
                  </a:lnTo>
                  <a:lnTo>
                    <a:pt x="37929" y="126804"/>
                  </a:lnTo>
                  <a:lnTo>
                    <a:pt x="47416" y="127820"/>
                  </a:lnTo>
                  <a:lnTo>
                    <a:pt x="67316" y="122710"/>
                  </a:lnTo>
                  <a:lnTo>
                    <a:pt x="98251" y="106679"/>
                  </a:lnTo>
                  <a:lnTo>
                    <a:pt x="112916" y="90697"/>
                  </a:lnTo>
                  <a:lnTo>
                    <a:pt x="118465" y="81522"/>
                  </a:lnTo>
                  <a:lnTo>
                    <a:pt x="121510" y="61968"/>
                  </a:lnTo>
                  <a:lnTo>
                    <a:pt x="120685" y="51841"/>
                  </a:lnTo>
                  <a:lnTo>
                    <a:pt x="113528" y="34349"/>
                  </a:lnTo>
                  <a:lnTo>
                    <a:pt x="8744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00538" y="421139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3120" y="42692"/>
                  </a:lnTo>
                  <a:lnTo>
                    <a:pt x="9553" y="104408"/>
                  </a:lnTo>
                  <a:lnTo>
                    <a:pt x="10240" y="152729"/>
                  </a:lnTo>
                  <a:lnTo>
                    <a:pt x="10443" y="202921"/>
                  </a:lnTo>
                  <a:lnTo>
                    <a:pt x="13631" y="262395"/>
                  </a:lnTo>
                  <a:lnTo>
                    <a:pt x="18857" y="301965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47896" y="558010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7345" y="17958"/>
                  </a:lnTo>
                  <a:lnTo>
                    <a:pt x="47325" y="295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44813" y="650689"/>
              <a:ext cx="192638" cy="113186"/>
            </a:xfrm>
            <a:custGeom>
              <a:avLst/>
              <a:gdLst/>
              <a:ahLst/>
              <a:cxnLst/>
              <a:rect l="0" t="0" r="0" b="0"/>
              <a:pathLst>
                <a:path w="192638" h="113186">
                  <a:moveTo>
                    <a:pt x="118938" y="54720"/>
                  </a:moveTo>
                  <a:lnTo>
                    <a:pt x="109362" y="30673"/>
                  </a:lnTo>
                  <a:lnTo>
                    <a:pt x="98695" y="16346"/>
                  </a:lnTo>
                  <a:lnTo>
                    <a:pt x="73945" y="716"/>
                  </a:lnTo>
                  <a:lnTo>
                    <a:pt x="64376" y="0"/>
                  </a:lnTo>
                  <a:lnTo>
                    <a:pt x="44386" y="5443"/>
                  </a:lnTo>
                  <a:lnTo>
                    <a:pt x="18989" y="21662"/>
                  </a:lnTo>
                  <a:lnTo>
                    <a:pt x="7056" y="37688"/>
                  </a:lnTo>
                  <a:lnTo>
                    <a:pt x="2236" y="46875"/>
                  </a:lnTo>
                  <a:lnTo>
                    <a:pt x="0" y="66441"/>
                  </a:lnTo>
                  <a:lnTo>
                    <a:pt x="4075" y="85666"/>
                  </a:lnTo>
                  <a:lnTo>
                    <a:pt x="13686" y="102009"/>
                  </a:lnTo>
                  <a:lnTo>
                    <a:pt x="21864" y="107303"/>
                  </a:lnTo>
                  <a:lnTo>
                    <a:pt x="43428" y="113185"/>
                  </a:lnTo>
                  <a:lnTo>
                    <a:pt x="65491" y="109560"/>
                  </a:lnTo>
                  <a:lnTo>
                    <a:pt x="85825" y="98981"/>
                  </a:lnTo>
                  <a:lnTo>
                    <a:pt x="102661" y="82580"/>
                  </a:lnTo>
                  <a:lnTo>
                    <a:pt x="106917" y="73293"/>
                  </a:lnTo>
                  <a:lnTo>
                    <a:pt x="109657" y="50475"/>
                  </a:lnTo>
                  <a:lnTo>
                    <a:pt x="111581" y="51890"/>
                  </a:lnTo>
                  <a:lnTo>
                    <a:pt x="122997" y="67529"/>
                  </a:lnTo>
                  <a:lnTo>
                    <a:pt x="147816" y="93775"/>
                  </a:lnTo>
                  <a:lnTo>
                    <a:pt x="164528" y="101323"/>
                  </a:lnTo>
                  <a:lnTo>
                    <a:pt x="192637" y="1073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79565" y="452725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8333" y="166666"/>
                  </a:lnTo>
                  <a:lnTo>
                    <a:pt x="9878" y="217449"/>
                  </a:lnTo>
                  <a:lnTo>
                    <a:pt x="15989" y="276529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02911" y="587041"/>
              <a:ext cx="142964" cy="192068"/>
            </a:xfrm>
            <a:custGeom>
              <a:avLst/>
              <a:gdLst/>
              <a:ahLst/>
              <a:cxnLst/>
              <a:rect l="0" t="0" r="0" b="0"/>
              <a:pathLst>
                <a:path w="142964" h="192068">
                  <a:moveTo>
                    <a:pt x="13565" y="86782"/>
                  </a:moveTo>
                  <a:lnTo>
                    <a:pt x="51043" y="95116"/>
                  </a:lnTo>
                  <a:lnTo>
                    <a:pt x="85891" y="93541"/>
                  </a:lnTo>
                  <a:lnTo>
                    <a:pt x="106542" y="87446"/>
                  </a:lnTo>
                  <a:lnTo>
                    <a:pt x="123519" y="76939"/>
                  </a:lnTo>
                  <a:lnTo>
                    <a:pt x="135743" y="61351"/>
                  </a:lnTo>
                  <a:lnTo>
                    <a:pt x="140641" y="52280"/>
                  </a:lnTo>
                  <a:lnTo>
                    <a:pt x="142963" y="32844"/>
                  </a:lnTo>
                  <a:lnTo>
                    <a:pt x="141945" y="22747"/>
                  </a:lnTo>
                  <a:lnTo>
                    <a:pt x="136586" y="14846"/>
                  </a:lnTo>
                  <a:lnTo>
                    <a:pt x="118154" y="2948"/>
                  </a:lnTo>
                  <a:lnTo>
                    <a:pt x="94364" y="0"/>
                  </a:lnTo>
                  <a:lnTo>
                    <a:pt x="46553" y="7639"/>
                  </a:lnTo>
                  <a:lnTo>
                    <a:pt x="27837" y="23142"/>
                  </a:lnTo>
                  <a:lnTo>
                    <a:pt x="12889" y="45629"/>
                  </a:lnTo>
                  <a:lnTo>
                    <a:pt x="2346" y="71222"/>
                  </a:lnTo>
                  <a:lnTo>
                    <a:pt x="0" y="95074"/>
                  </a:lnTo>
                  <a:lnTo>
                    <a:pt x="8026" y="138983"/>
                  </a:lnTo>
                  <a:lnTo>
                    <a:pt x="23102" y="165290"/>
                  </a:lnTo>
                  <a:lnTo>
                    <a:pt x="38861" y="177437"/>
                  </a:lnTo>
                  <a:lnTo>
                    <a:pt x="58733" y="185565"/>
                  </a:lnTo>
                  <a:lnTo>
                    <a:pt x="118850" y="192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20550" y="629546"/>
              <a:ext cx="185482" cy="139035"/>
            </a:xfrm>
            <a:custGeom>
              <a:avLst/>
              <a:gdLst/>
              <a:ahLst/>
              <a:cxnLst/>
              <a:rect l="0" t="0" r="0" b="0"/>
              <a:pathLst>
                <a:path w="185482" h="139035">
                  <a:moveTo>
                    <a:pt x="101253" y="44277"/>
                  </a:moveTo>
                  <a:lnTo>
                    <a:pt x="101253" y="21921"/>
                  </a:lnTo>
                  <a:lnTo>
                    <a:pt x="97743" y="14165"/>
                  </a:lnTo>
                  <a:lnTo>
                    <a:pt x="84485" y="2428"/>
                  </a:lnTo>
                  <a:lnTo>
                    <a:pt x="76037" y="0"/>
                  </a:lnTo>
                  <a:lnTo>
                    <a:pt x="57290" y="422"/>
                  </a:lnTo>
                  <a:lnTo>
                    <a:pt x="40380" y="7629"/>
                  </a:lnTo>
                  <a:lnTo>
                    <a:pt x="10460" y="31319"/>
                  </a:lnTo>
                  <a:lnTo>
                    <a:pt x="2408" y="50996"/>
                  </a:lnTo>
                  <a:lnTo>
                    <a:pt x="0" y="74170"/>
                  </a:lnTo>
                  <a:lnTo>
                    <a:pt x="2829" y="96167"/>
                  </a:lnTo>
                  <a:lnTo>
                    <a:pt x="16588" y="128282"/>
                  </a:lnTo>
                  <a:lnTo>
                    <a:pt x="24922" y="134206"/>
                  </a:lnTo>
                  <a:lnTo>
                    <a:pt x="46661" y="137668"/>
                  </a:lnTo>
                  <a:lnTo>
                    <a:pt x="65682" y="132188"/>
                  </a:lnTo>
                  <a:lnTo>
                    <a:pt x="74029" y="127451"/>
                  </a:lnTo>
                  <a:lnTo>
                    <a:pt x="86424" y="112829"/>
                  </a:lnTo>
                  <a:lnTo>
                    <a:pt x="91367" y="104016"/>
                  </a:lnTo>
                  <a:lnTo>
                    <a:pt x="93739" y="84866"/>
                  </a:lnTo>
                  <a:lnTo>
                    <a:pt x="92734" y="74846"/>
                  </a:lnTo>
                  <a:lnTo>
                    <a:pt x="93234" y="71675"/>
                  </a:lnTo>
                  <a:lnTo>
                    <a:pt x="94737" y="73071"/>
                  </a:lnTo>
                  <a:lnTo>
                    <a:pt x="111144" y="100528"/>
                  </a:lnTo>
                  <a:lnTo>
                    <a:pt x="126706" y="113341"/>
                  </a:lnTo>
                  <a:lnTo>
                    <a:pt x="185481" y="1390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23447" y="600124"/>
              <a:ext cx="66813" cy="136175"/>
            </a:xfrm>
            <a:custGeom>
              <a:avLst/>
              <a:gdLst/>
              <a:ahLst/>
              <a:cxnLst/>
              <a:rect l="0" t="0" r="0" b="0"/>
              <a:pathLst>
                <a:path w="66813" h="136175">
                  <a:moveTo>
                    <a:pt x="24698" y="73699"/>
                  </a:moveTo>
                  <a:lnTo>
                    <a:pt x="27038" y="107321"/>
                  </a:lnTo>
                  <a:lnTo>
                    <a:pt x="36830" y="136174"/>
                  </a:lnTo>
                  <a:lnTo>
                    <a:pt x="10430" y="93001"/>
                  </a:lnTo>
                  <a:lnTo>
                    <a:pt x="1589" y="72919"/>
                  </a:lnTo>
                  <a:lnTo>
                    <a:pt x="0" y="49176"/>
                  </a:lnTo>
                  <a:lnTo>
                    <a:pt x="1214" y="36294"/>
                  </a:lnTo>
                  <a:lnTo>
                    <a:pt x="5532" y="26535"/>
                  </a:lnTo>
                  <a:lnTo>
                    <a:pt x="19689" y="12573"/>
                  </a:lnTo>
                  <a:lnTo>
                    <a:pt x="37680" y="5588"/>
                  </a:lnTo>
                  <a:lnTo>
                    <a:pt x="668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95544" y="617382"/>
              <a:ext cx="126343" cy="128578"/>
            </a:xfrm>
            <a:custGeom>
              <a:avLst/>
              <a:gdLst/>
              <a:ahLst/>
              <a:cxnLst/>
              <a:rect l="0" t="0" r="0" b="0"/>
              <a:pathLst>
                <a:path w="126343" h="128578">
                  <a:moveTo>
                    <a:pt x="0" y="35384"/>
                  </a:moveTo>
                  <a:lnTo>
                    <a:pt x="16788" y="97665"/>
                  </a:lnTo>
                  <a:lnTo>
                    <a:pt x="19160" y="124286"/>
                  </a:lnTo>
                  <a:lnTo>
                    <a:pt x="18622" y="128577"/>
                  </a:lnTo>
                  <a:lnTo>
                    <a:pt x="17094" y="126759"/>
                  </a:lnTo>
                  <a:lnTo>
                    <a:pt x="4157" y="77790"/>
                  </a:lnTo>
                  <a:lnTo>
                    <a:pt x="2402" y="39110"/>
                  </a:lnTo>
                  <a:lnTo>
                    <a:pt x="6137" y="15983"/>
                  </a:lnTo>
                  <a:lnTo>
                    <a:pt x="12280" y="8412"/>
                  </a:lnTo>
                  <a:lnTo>
                    <a:pt x="31584" y="0"/>
                  </a:lnTo>
                  <a:lnTo>
                    <a:pt x="52642" y="2500"/>
                  </a:lnTo>
                  <a:lnTo>
                    <a:pt x="72530" y="12581"/>
                  </a:lnTo>
                  <a:lnTo>
                    <a:pt x="111688" y="57598"/>
                  </a:lnTo>
                  <a:lnTo>
                    <a:pt x="119829" y="78012"/>
                  </a:lnTo>
                  <a:lnTo>
                    <a:pt x="126342" y="1090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06114" y="631709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102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74528" y="50536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27365" y="589024"/>
              <a:ext cx="114465" cy="98535"/>
            </a:xfrm>
            <a:custGeom>
              <a:avLst/>
              <a:gdLst/>
              <a:ahLst/>
              <a:cxnLst/>
              <a:rect l="0" t="0" r="0" b="0"/>
              <a:pathLst>
                <a:path w="114465" h="98535">
                  <a:moveTo>
                    <a:pt x="15619" y="74271"/>
                  </a:moveTo>
                  <a:lnTo>
                    <a:pt x="15619" y="96628"/>
                  </a:lnTo>
                  <a:lnTo>
                    <a:pt x="14449" y="98534"/>
                  </a:lnTo>
                  <a:lnTo>
                    <a:pt x="10030" y="88174"/>
                  </a:lnTo>
                  <a:lnTo>
                    <a:pt x="0" y="44565"/>
                  </a:lnTo>
                  <a:lnTo>
                    <a:pt x="2048" y="22464"/>
                  </a:lnTo>
                  <a:lnTo>
                    <a:pt x="6572" y="13996"/>
                  </a:lnTo>
                  <a:lnTo>
                    <a:pt x="20957" y="1469"/>
                  </a:lnTo>
                  <a:lnTo>
                    <a:pt x="30876" y="0"/>
                  </a:lnTo>
                  <a:lnTo>
                    <a:pt x="54375" y="4607"/>
                  </a:lnTo>
                  <a:lnTo>
                    <a:pt x="82735" y="20354"/>
                  </a:lnTo>
                  <a:lnTo>
                    <a:pt x="95361" y="36270"/>
                  </a:lnTo>
                  <a:lnTo>
                    <a:pt x="112999" y="75083"/>
                  </a:lnTo>
                  <a:lnTo>
                    <a:pt x="114464" y="81831"/>
                  </a:lnTo>
                  <a:lnTo>
                    <a:pt x="114271" y="86330"/>
                  </a:lnTo>
                  <a:lnTo>
                    <a:pt x="110376" y="953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90383" y="573200"/>
              <a:ext cx="186999" cy="312699"/>
            </a:xfrm>
            <a:custGeom>
              <a:avLst/>
              <a:gdLst/>
              <a:ahLst/>
              <a:cxnLst/>
              <a:rect l="0" t="0" r="0" b="0"/>
              <a:pathLst>
                <a:path w="186999" h="312699">
                  <a:moveTo>
                    <a:pt x="126342" y="58509"/>
                  </a:moveTo>
                  <a:lnTo>
                    <a:pt x="126342" y="36153"/>
                  </a:lnTo>
                  <a:lnTo>
                    <a:pt x="120103" y="18937"/>
                  </a:lnTo>
                  <a:lnTo>
                    <a:pt x="115164" y="11071"/>
                  </a:lnTo>
                  <a:lnTo>
                    <a:pt x="107192" y="5827"/>
                  </a:lnTo>
                  <a:lnTo>
                    <a:pt x="85856" y="0"/>
                  </a:lnTo>
                  <a:lnTo>
                    <a:pt x="63895" y="3649"/>
                  </a:lnTo>
                  <a:lnTo>
                    <a:pt x="34920" y="18858"/>
                  </a:lnTo>
                  <a:lnTo>
                    <a:pt x="26790" y="25056"/>
                  </a:lnTo>
                  <a:lnTo>
                    <a:pt x="17756" y="44421"/>
                  </a:lnTo>
                  <a:lnTo>
                    <a:pt x="15347" y="56136"/>
                  </a:lnTo>
                  <a:lnTo>
                    <a:pt x="18909" y="78512"/>
                  </a:lnTo>
                  <a:lnTo>
                    <a:pt x="23135" y="89392"/>
                  </a:lnTo>
                  <a:lnTo>
                    <a:pt x="37189" y="104600"/>
                  </a:lnTo>
                  <a:lnTo>
                    <a:pt x="45850" y="110294"/>
                  </a:lnTo>
                  <a:lnTo>
                    <a:pt x="64832" y="113500"/>
                  </a:lnTo>
                  <a:lnTo>
                    <a:pt x="74807" y="112717"/>
                  </a:lnTo>
                  <a:lnTo>
                    <a:pt x="92129" y="105609"/>
                  </a:lnTo>
                  <a:lnTo>
                    <a:pt x="100024" y="100437"/>
                  </a:lnTo>
                  <a:lnTo>
                    <a:pt x="111916" y="85333"/>
                  </a:lnTo>
                  <a:lnTo>
                    <a:pt x="116725" y="76392"/>
                  </a:lnTo>
                  <a:lnTo>
                    <a:pt x="121100" y="73940"/>
                  </a:lnTo>
                  <a:lnTo>
                    <a:pt x="125187" y="75816"/>
                  </a:lnTo>
                  <a:lnTo>
                    <a:pt x="129082" y="80575"/>
                  </a:lnTo>
                  <a:lnTo>
                    <a:pt x="147298" y="137772"/>
                  </a:lnTo>
                  <a:lnTo>
                    <a:pt x="167007" y="197908"/>
                  </a:lnTo>
                  <a:lnTo>
                    <a:pt x="183854" y="254848"/>
                  </a:lnTo>
                  <a:lnTo>
                    <a:pt x="186998" y="283031"/>
                  </a:lnTo>
                  <a:lnTo>
                    <a:pt x="184327" y="293588"/>
                  </a:lnTo>
                  <a:lnTo>
                    <a:pt x="179037" y="301796"/>
                  </a:lnTo>
                  <a:lnTo>
                    <a:pt x="172000" y="308438"/>
                  </a:lnTo>
                  <a:lnTo>
                    <a:pt x="148585" y="312698"/>
                  </a:lnTo>
                  <a:lnTo>
                    <a:pt x="85892" y="305901"/>
                  </a:lnTo>
                  <a:lnTo>
                    <a:pt x="29098" y="302869"/>
                  </a:lnTo>
                  <a:lnTo>
                    <a:pt x="0" y="3111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89923" y="505367"/>
              <a:ext cx="141006" cy="200043"/>
            </a:xfrm>
            <a:custGeom>
              <a:avLst/>
              <a:gdLst/>
              <a:ahLst/>
              <a:cxnLst/>
              <a:rect l="0" t="0" r="0" b="0"/>
              <a:pathLst>
                <a:path w="141006" h="200043">
                  <a:moveTo>
                    <a:pt x="90015" y="0"/>
                  </a:moveTo>
                  <a:lnTo>
                    <a:pt x="47323" y="14573"/>
                  </a:lnTo>
                  <a:lnTo>
                    <a:pt x="11262" y="39404"/>
                  </a:lnTo>
                  <a:lnTo>
                    <a:pt x="2371" y="59237"/>
                  </a:lnTo>
                  <a:lnTo>
                    <a:pt x="0" y="71077"/>
                  </a:lnTo>
                  <a:lnTo>
                    <a:pt x="3099" y="80140"/>
                  </a:lnTo>
                  <a:lnTo>
                    <a:pt x="9844" y="87352"/>
                  </a:lnTo>
                  <a:lnTo>
                    <a:pt x="19020" y="93330"/>
                  </a:lnTo>
                  <a:lnTo>
                    <a:pt x="41694" y="96852"/>
                  </a:lnTo>
                  <a:lnTo>
                    <a:pt x="77647" y="98497"/>
                  </a:lnTo>
                  <a:lnTo>
                    <a:pt x="98556" y="104608"/>
                  </a:lnTo>
                  <a:lnTo>
                    <a:pt x="115648" y="115123"/>
                  </a:lnTo>
                  <a:lnTo>
                    <a:pt x="138424" y="139786"/>
                  </a:lnTo>
                  <a:lnTo>
                    <a:pt x="141005" y="149343"/>
                  </a:lnTo>
                  <a:lnTo>
                    <a:pt x="137633" y="169320"/>
                  </a:lnTo>
                  <a:lnTo>
                    <a:pt x="131119" y="177221"/>
                  </a:lnTo>
                  <a:lnTo>
                    <a:pt x="111403" y="189119"/>
                  </a:lnTo>
                  <a:lnTo>
                    <a:pt x="60618" y="197884"/>
                  </a:lnTo>
                  <a:lnTo>
                    <a:pt x="5786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13872" y="579067"/>
              <a:ext cx="13548" cy="136871"/>
            </a:xfrm>
            <a:custGeom>
              <a:avLst/>
              <a:gdLst/>
              <a:ahLst/>
              <a:cxnLst/>
              <a:rect l="0" t="0" r="0" b="0"/>
              <a:pathLst>
                <a:path w="13548" h="136871">
                  <a:moveTo>
                    <a:pt x="13547" y="0"/>
                  </a:moveTo>
                  <a:lnTo>
                    <a:pt x="2369" y="22357"/>
                  </a:lnTo>
                  <a:lnTo>
                    <a:pt x="0" y="42692"/>
                  </a:lnTo>
                  <a:lnTo>
                    <a:pt x="11087" y="105336"/>
                  </a:lnTo>
                  <a:lnTo>
                    <a:pt x="13547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06362" y="48431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23053" y="414789"/>
              <a:ext cx="125466" cy="280092"/>
            </a:xfrm>
            <a:custGeom>
              <a:avLst/>
              <a:gdLst/>
              <a:ahLst/>
              <a:cxnLst/>
              <a:rect l="0" t="0" r="0" b="0"/>
              <a:pathLst>
                <a:path w="125466" h="280092">
                  <a:moveTo>
                    <a:pt x="41237" y="280091"/>
                  </a:moveTo>
                  <a:lnTo>
                    <a:pt x="26766" y="246469"/>
                  </a:lnTo>
                  <a:lnTo>
                    <a:pt x="18361" y="194768"/>
                  </a:lnTo>
                  <a:lnTo>
                    <a:pt x="3563" y="132765"/>
                  </a:lnTo>
                  <a:lnTo>
                    <a:pt x="0" y="79371"/>
                  </a:lnTo>
                  <a:lnTo>
                    <a:pt x="1852" y="54012"/>
                  </a:lnTo>
                  <a:lnTo>
                    <a:pt x="10475" y="34942"/>
                  </a:lnTo>
                  <a:lnTo>
                    <a:pt x="28483" y="11053"/>
                  </a:lnTo>
                  <a:lnTo>
                    <a:pt x="48047" y="2591"/>
                  </a:lnTo>
                  <a:lnTo>
                    <a:pt x="71170" y="0"/>
                  </a:lnTo>
                  <a:lnTo>
                    <a:pt x="101579" y="5119"/>
                  </a:lnTo>
                  <a:lnTo>
                    <a:pt x="125465" y="168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59005" y="600124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9525" y="0"/>
                  </a:lnTo>
                  <a:lnTo>
                    <a:pt x="71679" y="0"/>
                  </a:lnTo>
                  <a:lnTo>
                    <a:pt x="2981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06487" y="379025"/>
              <a:ext cx="168457" cy="347442"/>
            </a:xfrm>
            <a:custGeom>
              <a:avLst/>
              <a:gdLst/>
              <a:ahLst/>
              <a:cxnLst/>
              <a:rect l="0" t="0" r="0" b="0"/>
              <a:pathLst>
                <a:path w="168457" h="347442">
                  <a:moveTo>
                    <a:pt x="0" y="0"/>
                  </a:moveTo>
                  <a:lnTo>
                    <a:pt x="0" y="54145"/>
                  </a:lnTo>
                  <a:lnTo>
                    <a:pt x="5589" y="109092"/>
                  </a:lnTo>
                  <a:lnTo>
                    <a:pt x="16789" y="160110"/>
                  </a:lnTo>
                  <a:lnTo>
                    <a:pt x="20962" y="210827"/>
                  </a:lnTo>
                  <a:lnTo>
                    <a:pt x="32260" y="264303"/>
                  </a:lnTo>
                  <a:lnTo>
                    <a:pt x="40167" y="319580"/>
                  </a:lnTo>
                  <a:lnTo>
                    <a:pt x="38476" y="325358"/>
                  </a:lnTo>
                  <a:lnTo>
                    <a:pt x="35010" y="325700"/>
                  </a:lnTo>
                  <a:lnTo>
                    <a:pt x="30359" y="322418"/>
                  </a:lnTo>
                  <a:lnTo>
                    <a:pt x="25191" y="303174"/>
                  </a:lnTo>
                  <a:lnTo>
                    <a:pt x="21874" y="248750"/>
                  </a:lnTo>
                  <a:lnTo>
                    <a:pt x="25111" y="237193"/>
                  </a:lnTo>
                  <a:lnTo>
                    <a:pt x="38066" y="218113"/>
                  </a:lnTo>
                  <a:lnTo>
                    <a:pt x="58642" y="208074"/>
                  </a:lnTo>
                  <a:lnTo>
                    <a:pt x="82215" y="204781"/>
                  </a:lnTo>
                  <a:lnTo>
                    <a:pt x="104390" y="207218"/>
                  </a:lnTo>
                  <a:lnTo>
                    <a:pt x="112877" y="211845"/>
                  </a:lnTo>
                  <a:lnTo>
                    <a:pt x="150251" y="257013"/>
                  </a:lnTo>
                  <a:lnTo>
                    <a:pt x="159584" y="275665"/>
                  </a:lnTo>
                  <a:lnTo>
                    <a:pt x="167288" y="328731"/>
                  </a:lnTo>
                  <a:lnTo>
                    <a:pt x="168456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27585" y="610652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3120" y="42692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48642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35350" y="568538"/>
              <a:ext cx="91101" cy="157929"/>
            </a:xfrm>
            <a:custGeom>
              <a:avLst/>
              <a:gdLst/>
              <a:ahLst/>
              <a:cxnLst/>
              <a:rect l="0" t="0" r="0" b="0"/>
              <a:pathLst>
                <a:path w="91101" h="157929">
                  <a:moveTo>
                    <a:pt x="81748" y="0"/>
                  </a:moveTo>
                  <a:lnTo>
                    <a:pt x="59392" y="0"/>
                  </a:lnTo>
                  <a:lnTo>
                    <a:pt x="28721" y="11179"/>
                  </a:lnTo>
                  <a:lnTo>
                    <a:pt x="2995" y="29309"/>
                  </a:lnTo>
                  <a:lnTo>
                    <a:pt x="0" y="35917"/>
                  </a:lnTo>
                  <a:lnTo>
                    <a:pt x="343" y="42662"/>
                  </a:lnTo>
                  <a:lnTo>
                    <a:pt x="2912" y="49499"/>
                  </a:lnTo>
                  <a:lnTo>
                    <a:pt x="23294" y="70299"/>
                  </a:lnTo>
                  <a:lnTo>
                    <a:pt x="82162" y="103249"/>
                  </a:lnTo>
                  <a:lnTo>
                    <a:pt x="87874" y="110947"/>
                  </a:lnTo>
                  <a:lnTo>
                    <a:pt x="90511" y="119588"/>
                  </a:lnTo>
                  <a:lnTo>
                    <a:pt x="91100" y="128858"/>
                  </a:lnTo>
                  <a:lnTo>
                    <a:pt x="87983" y="136209"/>
                  </a:lnTo>
                  <a:lnTo>
                    <a:pt x="75160" y="147495"/>
                  </a:lnTo>
                  <a:lnTo>
                    <a:pt x="18577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77785" y="515896"/>
              <a:ext cx="165271" cy="216878"/>
            </a:xfrm>
            <a:custGeom>
              <a:avLst/>
              <a:gdLst/>
              <a:ahLst/>
              <a:cxnLst/>
              <a:rect l="0" t="0" r="0" b="0"/>
              <a:pathLst>
                <a:path w="165271" h="216878">
                  <a:moveTo>
                    <a:pt x="123624" y="0"/>
                  </a:moveTo>
                  <a:lnTo>
                    <a:pt x="79661" y="20243"/>
                  </a:lnTo>
                  <a:lnTo>
                    <a:pt x="23766" y="59898"/>
                  </a:lnTo>
                  <a:lnTo>
                    <a:pt x="1360" y="80789"/>
                  </a:lnTo>
                  <a:lnTo>
                    <a:pt x="0" y="86614"/>
                  </a:lnTo>
                  <a:lnTo>
                    <a:pt x="2604" y="91668"/>
                  </a:lnTo>
                  <a:lnTo>
                    <a:pt x="7848" y="96207"/>
                  </a:lnTo>
                  <a:lnTo>
                    <a:pt x="67983" y="115542"/>
                  </a:lnTo>
                  <a:lnTo>
                    <a:pt x="112503" y="135387"/>
                  </a:lnTo>
                  <a:lnTo>
                    <a:pt x="144506" y="155018"/>
                  </a:lnTo>
                  <a:lnTo>
                    <a:pt x="159421" y="171842"/>
                  </a:lnTo>
                  <a:lnTo>
                    <a:pt x="165036" y="181242"/>
                  </a:lnTo>
                  <a:lnTo>
                    <a:pt x="165270" y="189848"/>
                  </a:lnTo>
                  <a:lnTo>
                    <a:pt x="161917" y="197925"/>
                  </a:lnTo>
                  <a:lnTo>
                    <a:pt x="156172" y="205650"/>
                  </a:lnTo>
                  <a:lnTo>
                    <a:pt x="137310" y="214232"/>
                  </a:lnTo>
                  <a:lnTo>
                    <a:pt x="114499" y="216877"/>
                  </a:lnTo>
                  <a:lnTo>
                    <a:pt x="52387" y="204042"/>
                  </a:lnTo>
                  <a:lnTo>
                    <a:pt x="28868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02781" y="594642"/>
              <a:ext cx="182898" cy="153349"/>
            </a:xfrm>
            <a:custGeom>
              <a:avLst/>
              <a:gdLst/>
              <a:ahLst/>
              <a:cxnLst/>
              <a:rect l="0" t="0" r="0" b="0"/>
              <a:pathLst>
                <a:path w="182898" h="153349">
                  <a:moveTo>
                    <a:pt x="98669" y="89710"/>
                  </a:moveTo>
                  <a:lnTo>
                    <a:pt x="104258" y="72942"/>
                  </a:lnTo>
                  <a:lnTo>
                    <a:pt x="102144" y="40158"/>
                  </a:lnTo>
                  <a:lnTo>
                    <a:pt x="93974" y="20504"/>
                  </a:lnTo>
                  <a:lnTo>
                    <a:pt x="88520" y="11987"/>
                  </a:lnTo>
                  <a:lnTo>
                    <a:pt x="80205" y="6309"/>
                  </a:lnTo>
                  <a:lnTo>
                    <a:pt x="58487" y="0"/>
                  </a:lnTo>
                  <a:lnTo>
                    <a:pt x="48485" y="658"/>
                  </a:lnTo>
                  <a:lnTo>
                    <a:pt x="31131" y="7627"/>
                  </a:lnTo>
                  <a:lnTo>
                    <a:pt x="18739" y="21643"/>
                  </a:lnTo>
                  <a:lnTo>
                    <a:pt x="1252" y="59237"/>
                  </a:lnTo>
                  <a:lnTo>
                    <a:pt x="0" y="82795"/>
                  </a:lnTo>
                  <a:lnTo>
                    <a:pt x="4513" y="107694"/>
                  </a:lnTo>
                  <a:lnTo>
                    <a:pt x="14318" y="130458"/>
                  </a:lnTo>
                  <a:lnTo>
                    <a:pt x="29594" y="146035"/>
                  </a:lnTo>
                  <a:lnTo>
                    <a:pt x="38581" y="151826"/>
                  </a:lnTo>
                  <a:lnTo>
                    <a:pt x="46912" y="153348"/>
                  </a:lnTo>
                  <a:lnTo>
                    <a:pt x="54805" y="152022"/>
                  </a:lnTo>
                  <a:lnTo>
                    <a:pt x="62408" y="148799"/>
                  </a:lnTo>
                  <a:lnTo>
                    <a:pt x="84285" y="127495"/>
                  </a:lnTo>
                  <a:lnTo>
                    <a:pt x="92276" y="105723"/>
                  </a:lnTo>
                  <a:lnTo>
                    <a:pt x="94407" y="93366"/>
                  </a:lnTo>
                  <a:lnTo>
                    <a:pt x="96997" y="88638"/>
                  </a:lnTo>
                  <a:lnTo>
                    <a:pt x="99894" y="88995"/>
                  </a:lnTo>
                  <a:lnTo>
                    <a:pt x="137961" y="128889"/>
                  </a:lnTo>
                  <a:lnTo>
                    <a:pt x="154737" y="136369"/>
                  </a:lnTo>
                  <a:lnTo>
                    <a:pt x="182897" y="1423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99499" y="400082"/>
              <a:ext cx="230536" cy="339991"/>
            </a:xfrm>
            <a:custGeom>
              <a:avLst/>
              <a:gdLst/>
              <a:ahLst/>
              <a:cxnLst/>
              <a:rect l="0" t="0" r="0" b="0"/>
              <a:pathLst>
                <a:path w="230536" h="339991">
                  <a:moveTo>
                    <a:pt x="7236" y="0"/>
                  </a:moveTo>
                  <a:lnTo>
                    <a:pt x="0" y="27556"/>
                  </a:lnTo>
                  <a:lnTo>
                    <a:pt x="478" y="86899"/>
                  </a:lnTo>
                  <a:lnTo>
                    <a:pt x="11490" y="143767"/>
                  </a:lnTo>
                  <a:lnTo>
                    <a:pt x="21495" y="194676"/>
                  </a:lnTo>
                  <a:lnTo>
                    <a:pt x="31869" y="248625"/>
                  </a:lnTo>
                  <a:lnTo>
                    <a:pt x="42351" y="290476"/>
                  </a:lnTo>
                  <a:lnTo>
                    <a:pt x="45854" y="295426"/>
                  </a:lnTo>
                  <a:lnTo>
                    <a:pt x="49359" y="295217"/>
                  </a:lnTo>
                  <a:lnTo>
                    <a:pt x="76474" y="270070"/>
                  </a:lnTo>
                  <a:lnTo>
                    <a:pt x="94161" y="261191"/>
                  </a:lnTo>
                  <a:lnTo>
                    <a:pt x="155915" y="253805"/>
                  </a:lnTo>
                  <a:lnTo>
                    <a:pt x="182110" y="250842"/>
                  </a:lnTo>
                  <a:lnTo>
                    <a:pt x="205451" y="241727"/>
                  </a:lnTo>
                  <a:lnTo>
                    <a:pt x="221284" y="226758"/>
                  </a:lnTo>
                  <a:lnTo>
                    <a:pt x="227143" y="217852"/>
                  </a:lnTo>
                  <a:lnTo>
                    <a:pt x="230535" y="198599"/>
                  </a:lnTo>
                  <a:lnTo>
                    <a:pt x="229801" y="188551"/>
                  </a:lnTo>
                  <a:lnTo>
                    <a:pt x="224633" y="180683"/>
                  </a:lnTo>
                  <a:lnTo>
                    <a:pt x="206412" y="168821"/>
                  </a:lnTo>
                  <a:lnTo>
                    <a:pt x="169847" y="161156"/>
                  </a:lnTo>
                  <a:lnTo>
                    <a:pt x="149308" y="165601"/>
                  </a:lnTo>
                  <a:lnTo>
                    <a:pt x="140555" y="170063"/>
                  </a:lnTo>
                  <a:lnTo>
                    <a:pt x="127711" y="184378"/>
                  </a:lnTo>
                  <a:lnTo>
                    <a:pt x="109933" y="227753"/>
                  </a:lnTo>
                  <a:lnTo>
                    <a:pt x="108641" y="250963"/>
                  </a:lnTo>
                  <a:lnTo>
                    <a:pt x="113136" y="272976"/>
                  </a:lnTo>
                  <a:lnTo>
                    <a:pt x="122933" y="294458"/>
                  </a:lnTo>
                  <a:lnTo>
                    <a:pt x="147192" y="320694"/>
                  </a:lnTo>
                  <a:lnTo>
                    <a:pt x="182196" y="337696"/>
                  </a:lnTo>
                  <a:lnTo>
                    <a:pt x="202370" y="339990"/>
                  </a:lnTo>
                  <a:lnTo>
                    <a:pt x="22833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390469" y="540246"/>
              <a:ext cx="157141" cy="204151"/>
            </a:xfrm>
            <a:custGeom>
              <a:avLst/>
              <a:gdLst/>
              <a:ahLst/>
              <a:cxnLst/>
              <a:rect l="0" t="0" r="0" b="0"/>
              <a:pathLst>
                <a:path w="157141" h="204151">
                  <a:moveTo>
                    <a:pt x="147935" y="7235"/>
                  </a:moveTo>
                  <a:lnTo>
                    <a:pt x="120379" y="0"/>
                  </a:lnTo>
                  <a:lnTo>
                    <a:pt x="67276" y="477"/>
                  </a:lnTo>
                  <a:lnTo>
                    <a:pt x="45406" y="6571"/>
                  </a:lnTo>
                  <a:lnTo>
                    <a:pt x="12302" y="29548"/>
                  </a:lnTo>
                  <a:lnTo>
                    <a:pt x="4871" y="36148"/>
                  </a:lnTo>
                  <a:lnTo>
                    <a:pt x="1086" y="44058"/>
                  </a:lnTo>
                  <a:lnTo>
                    <a:pt x="0" y="62206"/>
                  </a:lnTo>
                  <a:lnTo>
                    <a:pt x="3688" y="69619"/>
                  </a:lnTo>
                  <a:lnTo>
                    <a:pt x="17145" y="80975"/>
                  </a:lnTo>
                  <a:lnTo>
                    <a:pt x="72841" y="93202"/>
                  </a:lnTo>
                  <a:lnTo>
                    <a:pt x="126694" y="110410"/>
                  </a:lnTo>
                  <a:lnTo>
                    <a:pt x="147853" y="121721"/>
                  </a:lnTo>
                  <a:lnTo>
                    <a:pt x="153730" y="130352"/>
                  </a:lnTo>
                  <a:lnTo>
                    <a:pt x="157140" y="152421"/>
                  </a:lnTo>
                  <a:lnTo>
                    <a:pt x="151636" y="171588"/>
                  </a:lnTo>
                  <a:lnTo>
                    <a:pt x="146893" y="179975"/>
                  </a:lnTo>
                  <a:lnTo>
                    <a:pt x="129144" y="192413"/>
                  </a:lnTo>
                  <a:lnTo>
                    <a:pt x="105658" y="200671"/>
                  </a:lnTo>
                  <a:lnTo>
                    <a:pt x="67299" y="204150"/>
                  </a:lnTo>
                  <a:lnTo>
                    <a:pt x="35525" y="198291"/>
                  </a:lnTo>
                  <a:lnTo>
                    <a:pt x="11065" y="1862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14520" y="557812"/>
              <a:ext cx="245065" cy="161155"/>
            </a:xfrm>
            <a:custGeom>
              <a:avLst/>
              <a:gdLst/>
              <a:ahLst/>
              <a:cxnLst/>
              <a:rect l="0" t="0" r="0" b="0"/>
              <a:pathLst>
                <a:path w="245065" h="161155">
                  <a:moveTo>
                    <a:pt x="150308" y="84426"/>
                  </a:moveTo>
                  <a:lnTo>
                    <a:pt x="150308" y="62069"/>
                  </a:lnTo>
                  <a:lnTo>
                    <a:pt x="139130" y="31398"/>
                  </a:lnTo>
                  <a:lnTo>
                    <a:pt x="115410" y="5673"/>
                  </a:lnTo>
                  <a:lnTo>
                    <a:pt x="105986" y="1508"/>
                  </a:lnTo>
                  <a:lnTo>
                    <a:pt x="86155" y="0"/>
                  </a:lnTo>
                  <a:lnTo>
                    <a:pt x="49672" y="11318"/>
                  </a:lnTo>
                  <a:lnTo>
                    <a:pt x="29152" y="29317"/>
                  </a:lnTo>
                  <a:lnTo>
                    <a:pt x="13403" y="52914"/>
                  </a:lnTo>
                  <a:lnTo>
                    <a:pt x="2504" y="78999"/>
                  </a:lnTo>
                  <a:lnTo>
                    <a:pt x="0" y="103071"/>
                  </a:lnTo>
                  <a:lnTo>
                    <a:pt x="3956" y="124298"/>
                  </a:lnTo>
                  <a:lnTo>
                    <a:pt x="13513" y="141531"/>
                  </a:lnTo>
                  <a:lnTo>
                    <a:pt x="28679" y="153870"/>
                  </a:lnTo>
                  <a:lnTo>
                    <a:pt x="37637" y="158798"/>
                  </a:lnTo>
                  <a:lnTo>
                    <a:pt x="60068" y="161154"/>
                  </a:lnTo>
                  <a:lnTo>
                    <a:pt x="83295" y="157132"/>
                  </a:lnTo>
                  <a:lnTo>
                    <a:pt x="101417" y="147545"/>
                  </a:lnTo>
                  <a:lnTo>
                    <a:pt x="124773" y="123405"/>
                  </a:lnTo>
                  <a:lnTo>
                    <a:pt x="140922" y="94026"/>
                  </a:lnTo>
                  <a:lnTo>
                    <a:pt x="145221" y="90826"/>
                  </a:lnTo>
                  <a:lnTo>
                    <a:pt x="149256" y="92202"/>
                  </a:lnTo>
                  <a:lnTo>
                    <a:pt x="189467" y="134014"/>
                  </a:lnTo>
                  <a:lnTo>
                    <a:pt x="215724" y="149161"/>
                  </a:lnTo>
                  <a:lnTo>
                    <a:pt x="223164" y="150980"/>
                  </a:lnTo>
                  <a:lnTo>
                    <a:pt x="245064" y="1475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180641" y="547734"/>
              <a:ext cx="115815" cy="139152"/>
            </a:xfrm>
            <a:custGeom>
              <a:avLst/>
              <a:gdLst/>
              <a:ahLst/>
              <a:cxnLst/>
              <a:rect l="0" t="0" r="0" b="0"/>
              <a:pathLst>
                <a:path w="115815" h="139152">
                  <a:moveTo>
                    <a:pt x="0" y="41861"/>
                  </a:moveTo>
                  <a:lnTo>
                    <a:pt x="15642" y="59842"/>
                  </a:lnTo>
                  <a:lnTo>
                    <a:pt x="38437" y="116215"/>
                  </a:lnTo>
                  <a:lnTo>
                    <a:pt x="46744" y="139151"/>
                  </a:lnTo>
                  <a:lnTo>
                    <a:pt x="37366" y="102824"/>
                  </a:lnTo>
                  <a:lnTo>
                    <a:pt x="15681" y="48980"/>
                  </a:lnTo>
                  <a:lnTo>
                    <a:pt x="13964" y="36078"/>
                  </a:lnTo>
                  <a:lnTo>
                    <a:pt x="18295" y="15505"/>
                  </a:lnTo>
                  <a:lnTo>
                    <a:pt x="22725" y="6743"/>
                  </a:lnTo>
                  <a:lnTo>
                    <a:pt x="31528" y="2071"/>
                  </a:lnTo>
                  <a:lnTo>
                    <a:pt x="56907" y="0"/>
                  </a:lnTo>
                  <a:lnTo>
                    <a:pt x="115814" y="102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370155" y="534207"/>
              <a:ext cx="178986" cy="171203"/>
            </a:xfrm>
            <a:custGeom>
              <a:avLst/>
              <a:gdLst/>
              <a:ahLst/>
              <a:cxnLst/>
              <a:rect l="0" t="0" r="0" b="0"/>
              <a:pathLst>
                <a:path w="178986" h="171203">
                  <a:moveTo>
                    <a:pt x="0" y="86974"/>
                  </a:moveTo>
                  <a:lnTo>
                    <a:pt x="42692" y="83854"/>
                  </a:lnTo>
                  <a:lnTo>
                    <a:pt x="73871" y="72402"/>
                  </a:lnTo>
                  <a:lnTo>
                    <a:pt x="115847" y="47571"/>
                  </a:lnTo>
                  <a:lnTo>
                    <a:pt x="121686" y="39648"/>
                  </a:lnTo>
                  <a:lnTo>
                    <a:pt x="124407" y="30857"/>
                  </a:lnTo>
                  <a:lnTo>
                    <a:pt x="125052" y="21486"/>
                  </a:lnTo>
                  <a:lnTo>
                    <a:pt x="121973" y="14070"/>
                  </a:lnTo>
                  <a:lnTo>
                    <a:pt x="109192" y="2709"/>
                  </a:lnTo>
                  <a:lnTo>
                    <a:pt x="88694" y="0"/>
                  </a:lnTo>
                  <a:lnTo>
                    <a:pt x="66326" y="3865"/>
                  </a:lnTo>
                  <a:lnTo>
                    <a:pt x="40580" y="19195"/>
                  </a:lnTo>
                  <a:lnTo>
                    <a:pt x="25444" y="31894"/>
                  </a:lnTo>
                  <a:lnTo>
                    <a:pt x="17158" y="51575"/>
                  </a:lnTo>
                  <a:lnTo>
                    <a:pt x="14645" y="74751"/>
                  </a:lnTo>
                  <a:lnTo>
                    <a:pt x="17428" y="96749"/>
                  </a:lnTo>
                  <a:lnTo>
                    <a:pt x="25682" y="115105"/>
                  </a:lnTo>
                  <a:lnTo>
                    <a:pt x="38320" y="131062"/>
                  </a:lnTo>
                  <a:lnTo>
                    <a:pt x="65167" y="152030"/>
                  </a:lnTo>
                  <a:lnTo>
                    <a:pt x="85115" y="161901"/>
                  </a:lnTo>
                  <a:lnTo>
                    <a:pt x="139819" y="169365"/>
                  </a:lnTo>
                  <a:lnTo>
                    <a:pt x="178985" y="1712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8914644" y="242155"/>
            <a:ext cx="1137329" cy="505369"/>
            <a:chOff x="8914644" y="242155"/>
            <a:chExt cx="1137329" cy="505369"/>
          </a:xfrm>
        </p:grpSpPr>
        <p:sp>
          <p:nvSpPr>
            <p:cNvPr id="44" name="Freeform 43"/>
            <p:cNvSpPr/>
            <p:nvPr/>
          </p:nvSpPr>
          <p:spPr>
            <a:xfrm>
              <a:off x="8914644" y="265976"/>
              <a:ext cx="189585" cy="194217"/>
            </a:xfrm>
            <a:custGeom>
              <a:avLst/>
              <a:gdLst/>
              <a:ahLst/>
              <a:cxnLst/>
              <a:rect l="0" t="0" r="0" b="0"/>
              <a:pathLst>
                <a:path w="189585" h="194217">
                  <a:moveTo>
                    <a:pt x="150392" y="39350"/>
                  </a:moveTo>
                  <a:lnTo>
                    <a:pt x="144803" y="22582"/>
                  </a:lnTo>
                  <a:lnTo>
                    <a:pt x="132700" y="11231"/>
                  </a:lnTo>
                  <a:lnTo>
                    <a:pt x="124560" y="6566"/>
                  </a:lnTo>
                  <a:lnTo>
                    <a:pt x="85157" y="0"/>
                  </a:lnTo>
                  <a:lnTo>
                    <a:pt x="47615" y="3644"/>
                  </a:lnTo>
                  <a:lnTo>
                    <a:pt x="28284" y="15292"/>
                  </a:lnTo>
                  <a:lnTo>
                    <a:pt x="13064" y="32167"/>
                  </a:lnTo>
                  <a:lnTo>
                    <a:pt x="2400" y="51365"/>
                  </a:lnTo>
                  <a:lnTo>
                    <a:pt x="0" y="71596"/>
                  </a:lnTo>
                  <a:lnTo>
                    <a:pt x="997" y="81904"/>
                  </a:lnTo>
                  <a:lnTo>
                    <a:pt x="5172" y="89946"/>
                  </a:lnTo>
                  <a:lnTo>
                    <a:pt x="19170" y="102002"/>
                  </a:lnTo>
                  <a:lnTo>
                    <a:pt x="46781" y="115365"/>
                  </a:lnTo>
                  <a:lnTo>
                    <a:pt x="109423" y="122496"/>
                  </a:lnTo>
                  <a:lnTo>
                    <a:pt x="159067" y="128953"/>
                  </a:lnTo>
                  <a:lnTo>
                    <a:pt x="186368" y="143758"/>
                  </a:lnTo>
                  <a:lnTo>
                    <a:pt x="189584" y="151069"/>
                  </a:lnTo>
                  <a:lnTo>
                    <a:pt x="189388" y="159453"/>
                  </a:lnTo>
                  <a:lnTo>
                    <a:pt x="186918" y="168552"/>
                  </a:lnTo>
                  <a:lnTo>
                    <a:pt x="181762" y="175787"/>
                  </a:lnTo>
                  <a:lnTo>
                    <a:pt x="166674" y="186946"/>
                  </a:lnTo>
                  <a:lnTo>
                    <a:pt x="132860" y="194216"/>
                  </a:lnTo>
                  <a:lnTo>
                    <a:pt x="76693" y="1867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022922" y="242155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17475" y="165005"/>
                  </a:lnTo>
                  <a:lnTo>
                    <a:pt x="20350" y="214871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125170" y="301991"/>
              <a:ext cx="206258" cy="336148"/>
            </a:xfrm>
            <a:custGeom>
              <a:avLst/>
              <a:gdLst/>
              <a:ahLst/>
              <a:cxnLst/>
              <a:rect l="0" t="0" r="0" b="0"/>
              <a:pathLst>
                <a:path w="206258" h="336148">
                  <a:moveTo>
                    <a:pt x="34622" y="55977"/>
                  </a:moveTo>
                  <a:lnTo>
                    <a:pt x="63931" y="17604"/>
                  </a:lnTo>
                  <a:lnTo>
                    <a:pt x="89710" y="1974"/>
                  </a:lnTo>
                  <a:lnTo>
                    <a:pt x="115648" y="0"/>
                  </a:lnTo>
                  <a:lnTo>
                    <a:pt x="130754" y="1112"/>
                  </a:lnTo>
                  <a:lnTo>
                    <a:pt x="153776" y="11706"/>
                  </a:lnTo>
                  <a:lnTo>
                    <a:pt x="187621" y="47102"/>
                  </a:lnTo>
                  <a:lnTo>
                    <a:pt x="204087" y="77524"/>
                  </a:lnTo>
                  <a:lnTo>
                    <a:pt x="206257" y="101429"/>
                  </a:lnTo>
                  <a:lnTo>
                    <a:pt x="203707" y="154903"/>
                  </a:lnTo>
                  <a:lnTo>
                    <a:pt x="194797" y="210526"/>
                  </a:lnTo>
                  <a:lnTo>
                    <a:pt x="178653" y="263454"/>
                  </a:lnTo>
                  <a:lnTo>
                    <a:pt x="165317" y="285059"/>
                  </a:lnTo>
                  <a:lnTo>
                    <a:pt x="118037" y="325412"/>
                  </a:lnTo>
                  <a:lnTo>
                    <a:pt x="94313" y="333653"/>
                  </a:lnTo>
                  <a:lnTo>
                    <a:pt x="69340" y="336147"/>
                  </a:lnTo>
                  <a:lnTo>
                    <a:pt x="46543" y="333355"/>
                  </a:lnTo>
                  <a:lnTo>
                    <a:pt x="27832" y="325096"/>
                  </a:lnTo>
                  <a:lnTo>
                    <a:pt x="19567" y="319618"/>
                  </a:lnTo>
                  <a:lnTo>
                    <a:pt x="7264" y="304172"/>
                  </a:lnTo>
                  <a:lnTo>
                    <a:pt x="2346" y="295140"/>
                  </a:lnTo>
                  <a:lnTo>
                    <a:pt x="0" y="275746"/>
                  </a:lnTo>
                  <a:lnTo>
                    <a:pt x="1013" y="265661"/>
                  </a:lnTo>
                  <a:lnTo>
                    <a:pt x="6367" y="258937"/>
                  </a:lnTo>
                  <a:lnTo>
                    <a:pt x="24794" y="251467"/>
                  </a:lnTo>
                  <a:lnTo>
                    <a:pt x="45462" y="254386"/>
                  </a:lnTo>
                  <a:lnTo>
                    <a:pt x="108350" y="288385"/>
                  </a:lnTo>
                  <a:lnTo>
                    <a:pt x="165256" y="323548"/>
                  </a:lnTo>
                  <a:lnTo>
                    <a:pt x="182022" y="3297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380891" y="631709"/>
              <a:ext cx="23426" cy="115815"/>
            </a:xfrm>
            <a:custGeom>
              <a:avLst/>
              <a:gdLst/>
              <a:ahLst/>
              <a:cxnLst/>
              <a:rect l="0" t="0" r="0" b="0"/>
              <a:pathLst>
                <a:path w="23426" h="115815">
                  <a:moveTo>
                    <a:pt x="0" y="0"/>
                  </a:moveTo>
                  <a:lnTo>
                    <a:pt x="14572" y="42692"/>
                  </a:lnTo>
                  <a:lnTo>
                    <a:pt x="20243" y="53028"/>
                  </a:lnTo>
                  <a:lnTo>
                    <a:pt x="23425" y="73871"/>
                  </a:lnTo>
                  <a:lnTo>
                    <a:pt x="22636" y="84342"/>
                  </a:lnTo>
                  <a:lnTo>
                    <a:pt x="19770" y="9249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480975" y="284269"/>
              <a:ext cx="232907" cy="330280"/>
            </a:xfrm>
            <a:custGeom>
              <a:avLst/>
              <a:gdLst/>
              <a:ahLst/>
              <a:cxnLst/>
              <a:rect l="0" t="0" r="0" b="0"/>
              <a:pathLst>
                <a:path w="232907" h="330280">
                  <a:moveTo>
                    <a:pt x="142071" y="0"/>
                  </a:moveTo>
                  <a:lnTo>
                    <a:pt x="83455" y="5589"/>
                  </a:lnTo>
                  <a:lnTo>
                    <a:pt x="31620" y="11892"/>
                  </a:lnTo>
                  <a:lnTo>
                    <a:pt x="12654" y="21273"/>
                  </a:lnTo>
                  <a:lnTo>
                    <a:pt x="6660" y="29390"/>
                  </a:lnTo>
                  <a:lnTo>
                    <a:pt x="0" y="50887"/>
                  </a:lnTo>
                  <a:lnTo>
                    <a:pt x="1840" y="83708"/>
                  </a:lnTo>
                  <a:lnTo>
                    <a:pt x="16211" y="136802"/>
                  </a:lnTo>
                  <a:lnTo>
                    <a:pt x="19560" y="147353"/>
                  </a:lnTo>
                  <a:lnTo>
                    <a:pt x="25302" y="153218"/>
                  </a:lnTo>
                  <a:lnTo>
                    <a:pt x="32640" y="155957"/>
                  </a:lnTo>
                  <a:lnTo>
                    <a:pt x="62854" y="154224"/>
                  </a:lnTo>
                  <a:lnTo>
                    <a:pt x="114985" y="148747"/>
                  </a:lnTo>
                  <a:lnTo>
                    <a:pt x="139392" y="154237"/>
                  </a:lnTo>
                  <a:lnTo>
                    <a:pt x="161937" y="165646"/>
                  </a:lnTo>
                  <a:lnTo>
                    <a:pt x="192022" y="191800"/>
                  </a:lnTo>
                  <a:lnTo>
                    <a:pt x="228004" y="246819"/>
                  </a:lnTo>
                  <a:lnTo>
                    <a:pt x="232906" y="270354"/>
                  </a:lnTo>
                  <a:lnTo>
                    <a:pt x="228847" y="290173"/>
                  </a:lnTo>
                  <a:lnTo>
                    <a:pt x="224488" y="298734"/>
                  </a:lnTo>
                  <a:lnTo>
                    <a:pt x="207167" y="311365"/>
                  </a:lnTo>
                  <a:lnTo>
                    <a:pt x="163509" y="329006"/>
                  </a:lnTo>
                  <a:lnTo>
                    <a:pt x="142241" y="330279"/>
                  </a:lnTo>
                  <a:lnTo>
                    <a:pt x="78915" y="315273"/>
                  </a:lnTo>
                  <a:lnTo>
                    <a:pt x="53559" y="305154"/>
                  </a:lnTo>
                  <a:lnTo>
                    <a:pt x="36786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744809" y="336911"/>
              <a:ext cx="129638" cy="266928"/>
            </a:xfrm>
            <a:custGeom>
              <a:avLst/>
              <a:gdLst/>
              <a:ahLst/>
              <a:cxnLst/>
              <a:rect l="0" t="0" r="0" b="0"/>
              <a:pathLst>
                <a:path w="129638" h="266928">
                  <a:moveTo>
                    <a:pt x="67750" y="0"/>
                  </a:moveTo>
                  <a:lnTo>
                    <a:pt x="38442" y="29309"/>
                  </a:lnTo>
                  <a:lnTo>
                    <a:pt x="23842" y="60677"/>
                  </a:lnTo>
                  <a:lnTo>
                    <a:pt x="4805" y="123819"/>
                  </a:lnTo>
                  <a:lnTo>
                    <a:pt x="0" y="147448"/>
                  </a:lnTo>
                  <a:lnTo>
                    <a:pt x="3328" y="200745"/>
                  </a:lnTo>
                  <a:lnTo>
                    <a:pt x="6363" y="227260"/>
                  </a:lnTo>
                  <a:lnTo>
                    <a:pt x="15511" y="250744"/>
                  </a:lnTo>
                  <a:lnTo>
                    <a:pt x="23566" y="258409"/>
                  </a:lnTo>
                  <a:lnTo>
                    <a:pt x="44993" y="266927"/>
                  </a:lnTo>
                  <a:lnTo>
                    <a:pt x="66995" y="264474"/>
                  </a:lnTo>
                  <a:lnTo>
                    <a:pt x="87302" y="255584"/>
                  </a:lnTo>
                  <a:lnTo>
                    <a:pt x="104127" y="243835"/>
                  </a:lnTo>
                  <a:lnTo>
                    <a:pt x="116283" y="227694"/>
                  </a:lnTo>
                  <a:lnTo>
                    <a:pt x="124416" y="206483"/>
                  </a:lnTo>
                  <a:lnTo>
                    <a:pt x="129637" y="145205"/>
                  </a:lnTo>
                  <a:lnTo>
                    <a:pt x="128011" y="113669"/>
                  </a:lnTo>
                  <a:lnTo>
                    <a:pt x="113941" y="77354"/>
                  </a:lnTo>
                  <a:lnTo>
                    <a:pt x="78279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910176" y="326383"/>
              <a:ext cx="141797" cy="255329"/>
            </a:xfrm>
            <a:custGeom>
              <a:avLst/>
              <a:gdLst/>
              <a:ahLst/>
              <a:cxnLst/>
              <a:rect l="0" t="0" r="0" b="0"/>
              <a:pathLst>
                <a:path w="141797" h="255329">
                  <a:moveTo>
                    <a:pt x="60311" y="10528"/>
                  </a:moveTo>
                  <a:lnTo>
                    <a:pt x="44670" y="28509"/>
                  </a:lnTo>
                  <a:lnTo>
                    <a:pt x="19878" y="80270"/>
                  </a:lnTo>
                  <a:lnTo>
                    <a:pt x="2844" y="126730"/>
                  </a:lnTo>
                  <a:lnTo>
                    <a:pt x="0" y="167271"/>
                  </a:lnTo>
                  <a:lnTo>
                    <a:pt x="7216" y="212299"/>
                  </a:lnTo>
                  <a:lnTo>
                    <a:pt x="17606" y="233175"/>
                  </a:lnTo>
                  <a:lnTo>
                    <a:pt x="33142" y="247133"/>
                  </a:lnTo>
                  <a:lnTo>
                    <a:pt x="42198" y="252493"/>
                  </a:lnTo>
                  <a:lnTo>
                    <a:pt x="61620" y="255328"/>
                  </a:lnTo>
                  <a:lnTo>
                    <a:pt x="71713" y="254447"/>
                  </a:lnTo>
                  <a:lnTo>
                    <a:pt x="89165" y="244109"/>
                  </a:lnTo>
                  <a:lnTo>
                    <a:pt x="125462" y="206148"/>
                  </a:lnTo>
                  <a:lnTo>
                    <a:pt x="135280" y="187548"/>
                  </a:lnTo>
                  <a:lnTo>
                    <a:pt x="141796" y="151756"/>
                  </a:lnTo>
                  <a:lnTo>
                    <a:pt x="138137" y="111515"/>
                  </a:lnTo>
                  <a:lnTo>
                    <a:pt x="118014" y="57166"/>
                  </a:lnTo>
                  <a:lnTo>
                    <a:pt x="98336" y="24737"/>
                  </a:lnTo>
                  <a:lnTo>
                    <a:pt x="7083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537367" y="1284476"/>
            <a:ext cx="305328" cy="568540"/>
            <a:chOff x="2537367" y="1284476"/>
            <a:chExt cx="305328" cy="568540"/>
          </a:xfrm>
        </p:grpSpPr>
        <p:sp>
          <p:nvSpPr>
            <p:cNvPr id="52" name="Freeform 51"/>
            <p:cNvSpPr/>
            <p:nvPr/>
          </p:nvSpPr>
          <p:spPr>
            <a:xfrm>
              <a:off x="2643086" y="1284476"/>
              <a:ext cx="10096" cy="568540"/>
            </a:xfrm>
            <a:custGeom>
              <a:avLst/>
              <a:gdLst/>
              <a:ahLst/>
              <a:cxnLst/>
              <a:rect l="0" t="0" r="0" b="0"/>
              <a:pathLst>
                <a:path w="10096" h="568540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56012"/>
                  </a:lnTo>
                  <a:lnTo>
                    <a:pt x="9145" y="210783"/>
                  </a:lnTo>
                  <a:lnTo>
                    <a:pt x="9813" y="260026"/>
                  </a:lnTo>
                  <a:lnTo>
                    <a:pt x="10011" y="315691"/>
                  </a:lnTo>
                  <a:lnTo>
                    <a:pt x="10070" y="364030"/>
                  </a:lnTo>
                  <a:lnTo>
                    <a:pt x="10088" y="414877"/>
                  </a:lnTo>
                  <a:lnTo>
                    <a:pt x="10093" y="465818"/>
                  </a:lnTo>
                  <a:lnTo>
                    <a:pt x="10095" y="525545"/>
                  </a:lnTo>
                  <a:lnTo>
                    <a:pt x="10095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37367" y="1452932"/>
              <a:ext cx="305328" cy="42115"/>
            </a:xfrm>
            <a:custGeom>
              <a:avLst/>
              <a:gdLst/>
              <a:ahLst/>
              <a:cxnLst/>
              <a:rect l="0" t="0" r="0" b="0"/>
              <a:pathLst>
                <a:path w="305328" h="42115">
                  <a:moveTo>
                    <a:pt x="305327" y="0"/>
                  </a:moveTo>
                  <a:lnTo>
                    <a:pt x="250282" y="16789"/>
                  </a:lnTo>
                  <a:lnTo>
                    <a:pt x="198874" y="20214"/>
                  </a:lnTo>
                  <a:lnTo>
                    <a:pt x="143659" y="20891"/>
                  </a:lnTo>
                  <a:lnTo>
                    <a:pt x="82003" y="29369"/>
                  </a:lnTo>
                  <a:lnTo>
                    <a:pt x="27637" y="3673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918070" y="1210777"/>
            <a:ext cx="4823464" cy="834875"/>
            <a:chOff x="2918070" y="1210777"/>
            <a:chExt cx="4823464" cy="834875"/>
          </a:xfrm>
        </p:grpSpPr>
        <p:sp>
          <p:nvSpPr>
            <p:cNvPr id="55" name="Freeform 54"/>
            <p:cNvSpPr/>
            <p:nvPr/>
          </p:nvSpPr>
          <p:spPr>
            <a:xfrm>
              <a:off x="2918070" y="1210777"/>
              <a:ext cx="208894" cy="726467"/>
            </a:xfrm>
            <a:custGeom>
              <a:avLst/>
              <a:gdLst/>
              <a:ahLst/>
              <a:cxnLst/>
              <a:rect l="0" t="0" r="0" b="0"/>
              <a:pathLst>
                <a:path w="208894" h="726467">
                  <a:moveTo>
                    <a:pt x="208893" y="0"/>
                  </a:moveTo>
                  <a:lnTo>
                    <a:pt x="161018" y="45781"/>
                  </a:lnTo>
                  <a:lnTo>
                    <a:pt x="117309" y="106963"/>
                  </a:lnTo>
                  <a:lnTo>
                    <a:pt x="82507" y="161268"/>
                  </a:lnTo>
                  <a:lnTo>
                    <a:pt x="48621" y="221322"/>
                  </a:lnTo>
                  <a:lnTo>
                    <a:pt x="27712" y="274478"/>
                  </a:lnTo>
                  <a:lnTo>
                    <a:pt x="6988" y="330038"/>
                  </a:lnTo>
                  <a:lnTo>
                    <a:pt x="35" y="387243"/>
                  </a:lnTo>
                  <a:lnTo>
                    <a:pt x="0" y="436573"/>
                  </a:lnTo>
                  <a:lnTo>
                    <a:pt x="6879" y="487064"/>
                  </a:lnTo>
                  <a:lnTo>
                    <a:pt x="19684" y="546639"/>
                  </a:lnTo>
                  <a:lnTo>
                    <a:pt x="38138" y="609155"/>
                  </a:lnTo>
                  <a:lnTo>
                    <a:pt x="57044" y="640625"/>
                  </a:lnTo>
                  <a:lnTo>
                    <a:pt x="116688" y="699794"/>
                  </a:lnTo>
                  <a:lnTo>
                    <a:pt x="156251" y="726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134220" y="1508587"/>
              <a:ext cx="222040" cy="337130"/>
            </a:xfrm>
            <a:custGeom>
              <a:avLst/>
              <a:gdLst/>
              <a:ahLst/>
              <a:cxnLst/>
              <a:rect l="0" t="0" r="0" b="0"/>
              <a:pathLst>
                <a:path w="222040" h="337130">
                  <a:moveTo>
                    <a:pt x="161199" y="39102"/>
                  </a:moveTo>
                  <a:lnTo>
                    <a:pt x="155610" y="22334"/>
                  </a:lnTo>
                  <a:lnTo>
                    <a:pt x="143507" y="10982"/>
                  </a:lnTo>
                  <a:lnTo>
                    <a:pt x="125260" y="3207"/>
                  </a:lnTo>
                  <a:lnTo>
                    <a:pt x="89849" y="0"/>
                  </a:lnTo>
                  <a:lnTo>
                    <a:pt x="67487" y="3396"/>
                  </a:lnTo>
                  <a:lnTo>
                    <a:pt x="48970" y="11924"/>
                  </a:lnTo>
                  <a:lnTo>
                    <a:pt x="18018" y="36463"/>
                  </a:lnTo>
                  <a:lnTo>
                    <a:pt x="2052" y="62496"/>
                  </a:lnTo>
                  <a:lnTo>
                    <a:pt x="0" y="85374"/>
                  </a:lnTo>
                  <a:lnTo>
                    <a:pt x="4157" y="108800"/>
                  </a:lnTo>
                  <a:lnTo>
                    <a:pt x="13804" y="127011"/>
                  </a:lnTo>
                  <a:lnTo>
                    <a:pt x="21992" y="132803"/>
                  </a:lnTo>
                  <a:lnTo>
                    <a:pt x="43567" y="139238"/>
                  </a:lnTo>
                  <a:lnTo>
                    <a:pt x="95546" y="144540"/>
                  </a:lnTo>
                  <a:lnTo>
                    <a:pt x="147754" y="155639"/>
                  </a:lnTo>
                  <a:lnTo>
                    <a:pt x="169262" y="163426"/>
                  </a:lnTo>
                  <a:lnTo>
                    <a:pt x="186619" y="174685"/>
                  </a:lnTo>
                  <a:lnTo>
                    <a:pt x="199013" y="190608"/>
                  </a:lnTo>
                  <a:lnTo>
                    <a:pt x="216502" y="229426"/>
                  </a:lnTo>
                  <a:lnTo>
                    <a:pt x="222039" y="266030"/>
                  </a:lnTo>
                  <a:lnTo>
                    <a:pt x="217095" y="286578"/>
                  </a:lnTo>
                  <a:lnTo>
                    <a:pt x="194857" y="318833"/>
                  </a:lnTo>
                  <a:lnTo>
                    <a:pt x="169222" y="335025"/>
                  </a:lnTo>
                  <a:lnTo>
                    <a:pt x="149557" y="337129"/>
                  </a:lnTo>
                  <a:lnTo>
                    <a:pt x="130288" y="332995"/>
                  </a:lnTo>
                  <a:lnTo>
                    <a:pt x="72002" y="294441"/>
                  </a:lnTo>
                  <a:lnTo>
                    <a:pt x="55914" y="2812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00704" y="1316062"/>
              <a:ext cx="199371" cy="589597"/>
            </a:xfrm>
            <a:custGeom>
              <a:avLst/>
              <a:gdLst/>
              <a:ahLst/>
              <a:cxnLst/>
              <a:rect l="0" t="0" r="0" b="0"/>
              <a:pathLst>
                <a:path w="199371" h="589597">
                  <a:moveTo>
                    <a:pt x="0" y="0"/>
                  </a:moveTo>
                  <a:lnTo>
                    <a:pt x="54115" y="45781"/>
                  </a:lnTo>
                  <a:lnTo>
                    <a:pt x="112823" y="108726"/>
                  </a:lnTo>
                  <a:lnTo>
                    <a:pt x="150515" y="168692"/>
                  </a:lnTo>
                  <a:lnTo>
                    <a:pt x="175787" y="224958"/>
                  </a:lnTo>
                  <a:lnTo>
                    <a:pt x="192391" y="286461"/>
                  </a:lnTo>
                  <a:lnTo>
                    <a:pt x="197775" y="335092"/>
                  </a:lnTo>
                  <a:lnTo>
                    <a:pt x="199370" y="386545"/>
                  </a:lnTo>
                  <a:lnTo>
                    <a:pt x="194254" y="438835"/>
                  </a:lnTo>
                  <a:lnTo>
                    <a:pt x="173639" y="492095"/>
                  </a:lnTo>
                  <a:lnTo>
                    <a:pt x="134549" y="547120"/>
                  </a:lnTo>
                  <a:lnTo>
                    <a:pt x="84228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863958" y="1505575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4707" y="3119"/>
                  </a:lnTo>
                  <a:lnTo>
                    <a:pt x="51878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906072" y="1652974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60769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241381" y="1392425"/>
              <a:ext cx="342746" cy="488741"/>
            </a:xfrm>
            <a:custGeom>
              <a:avLst/>
              <a:gdLst/>
              <a:ahLst/>
              <a:cxnLst/>
              <a:rect l="0" t="0" r="0" b="0"/>
              <a:pathLst>
                <a:path w="342746" h="488741">
                  <a:moveTo>
                    <a:pt x="12132" y="71036"/>
                  </a:moveTo>
                  <a:lnTo>
                    <a:pt x="953" y="59857"/>
                  </a:lnTo>
                  <a:lnTo>
                    <a:pt x="0" y="54225"/>
                  </a:lnTo>
                  <a:lnTo>
                    <a:pt x="1704" y="48130"/>
                  </a:lnTo>
                  <a:lnTo>
                    <a:pt x="5180" y="41727"/>
                  </a:lnTo>
                  <a:lnTo>
                    <a:pt x="26840" y="21538"/>
                  </a:lnTo>
                  <a:lnTo>
                    <a:pt x="61073" y="6327"/>
                  </a:lnTo>
                  <a:lnTo>
                    <a:pt x="106441" y="0"/>
                  </a:lnTo>
                  <a:lnTo>
                    <a:pt x="157362" y="6268"/>
                  </a:lnTo>
                  <a:lnTo>
                    <a:pt x="189304" y="16620"/>
                  </a:lnTo>
                  <a:lnTo>
                    <a:pt x="214106" y="35155"/>
                  </a:lnTo>
                  <a:lnTo>
                    <a:pt x="235103" y="63524"/>
                  </a:lnTo>
                  <a:lnTo>
                    <a:pt x="244981" y="87974"/>
                  </a:lnTo>
                  <a:lnTo>
                    <a:pt x="245743" y="98706"/>
                  </a:lnTo>
                  <a:lnTo>
                    <a:pt x="240352" y="116869"/>
                  </a:lnTo>
                  <a:lnTo>
                    <a:pt x="211262" y="154829"/>
                  </a:lnTo>
                  <a:lnTo>
                    <a:pt x="178328" y="183254"/>
                  </a:lnTo>
                  <a:lnTo>
                    <a:pt x="117218" y="210792"/>
                  </a:lnTo>
                  <a:lnTo>
                    <a:pt x="80183" y="216170"/>
                  </a:lnTo>
                  <a:lnTo>
                    <a:pt x="72707" y="213416"/>
                  </a:lnTo>
                  <a:lnTo>
                    <a:pt x="68893" y="208070"/>
                  </a:lnTo>
                  <a:lnTo>
                    <a:pt x="67520" y="200996"/>
                  </a:lnTo>
                  <a:lnTo>
                    <a:pt x="71284" y="196280"/>
                  </a:lnTo>
                  <a:lnTo>
                    <a:pt x="87945" y="191041"/>
                  </a:lnTo>
                  <a:lnTo>
                    <a:pt x="135598" y="188847"/>
                  </a:lnTo>
                  <a:lnTo>
                    <a:pt x="183139" y="201585"/>
                  </a:lnTo>
                  <a:lnTo>
                    <a:pt x="242708" y="233027"/>
                  </a:lnTo>
                  <a:lnTo>
                    <a:pt x="290673" y="267641"/>
                  </a:lnTo>
                  <a:lnTo>
                    <a:pt x="313291" y="294236"/>
                  </a:lnTo>
                  <a:lnTo>
                    <a:pt x="337504" y="353387"/>
                  </a:lnTo>
                  <a:lnTo>
                    <a:pt x="342745" y="376679"/>
                  </a:lnTo>
                  <a:lnTo>
                    <a:pt x="341175" y="402629"/>
                  </a:lnTo>
                  <a:lnTo>
                    <a:pt x="333458" y="423521"/>
                  </a:lnTo>
                  <a:lnTo>
                    <a:pt x="328125" y="432368"/>
                  </a:lnTo>
                  <a:lnTo>
                    <a:pt x="298262" y="455998"/>
                  </a:lnTo>
                  <a:lnTo>
                    <a:pt x="244004" y="480580"/>
                  </a:lnTo>
                  <a:lnTo>
                    <a:pt x="209126" y="488740"/>
                  </a:lnTo>
                  <a:lnTo>
                    <a:pt x="172276" y="488038"/>
                  </a:lnTo>
                  <a:lnTo>
                    <a:pt x="149987" y="482148"/>
                  </a:lnTo>
                  <a:lnTo>
                    <a:pt x="110202" y="462422"/>
                  </a:lnTo>
                  <a:lnTo>
                    <a:pt x="85831" y="4500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623230" y="1521043"/>
              <a:ext cx="319766" cy="355736"/>
            </a:xfrm>
            <a:custGeom>
              <a:avLst/>
              <a:gdLst/>
              <a:ahLst/>
              <a:cxnLst/>
              <a:rect l="0" t="0" r="0" b="0"/>
              <a:pathLst>
                <a:path w="319766" h="355736">
                  <a:moveTo>
                    <a:pt x="146179" y="5589"/>
                  </a:moveTo>
                  <a:lnTo>
                    <a:pt x="129412" y="0"/>
                  </a:lnTo>
                  <a:lnTo>
                    <a:pt x="111821" y="375"/>
                  </a:lnTo>
                  <a:lnTo>
                    <a:pt x="92304" y="5611"/>
                  </a:lnTo>
                  <a:lnTo>
                    <a:pt x="71932" y="15737"/>
                  </a:lnTo>
                  <a:lnTo>
                    <a:pt x="54299" y="34276"/>
                  </a:lnTo>
                  <a:lnTo>
                    <a:pt x="17876" y="90605"/>
                  </a:lnTo>
                  <a:lnTo>
                    <a:pt x="4958" y="129695"/>
                  </a:lnTo>
                  <a:lnTo>
                    <a:pt x="0" y="184825"/>
                  </a:lnTo>
                  <a:lnTo>
                    <a:pt x="2261" y="223642"/>
                  </a:lnTo>
                  <a:lnTo>
                    <a:pt x="13459" y="257370"/>
                  </a:lnTo>
                  <a:lnTo>
                    <a:pt x="46120" y="309627"/>
                  </a:lnTo>
                  <a:lnTo>
                    <a:pt x="74028" y="332890"/>
                  </a:lnTo>
                  <a:lnTo>
                    <a:pt x="125326" y="355735"/>
                  </a:lnTo>
                  <a:lnTo>
                    <a:pt x="162357" y="355651"/>
                  </a:lnTo>
                  <a:lnTo>
                    <a:pt x="221688" y="343972"/>
                  </a:lnTo>
                  <a:lnTo>
                    <a:pt x="282193" y="306919"/>
                  </a:lnTo>
                  <a:lnTo>
                    <a:pt x="298657" y="293151"/>
                  </a:lnTo>
                  <a:lnTo>
                    <a:pt x="307534" y="272994"/>
                  </a:lnTo>
                  <a:lnTo>
                    <a:pt x="319765" y="216711"/>
                  </a:lnTo>
                  <a:lnTo>
                    <a:pt x="309952" y="158000"/>
                  </a:lnTo>
                  <a:lnTo>
                    <a:pt x="294660" y="122887"/>
                  </a:lnTo>
                  <a:lnTo>
                    <a:pt x="254761" y="73016"/>
                  </a:lnTo>
                  <a:lnTo>
                    <a:pt x="198186" y="30221"/>
                  </a:lnTo>
                  <a:lnTo>
                    <a:pt x="177482" y="25505"/>
                  </a:lnTo>
                  <a:lnTo>
                    <a:pt x="146179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972444" y="1547689"/>
              <a:ext cx="352564" cy="334951"/>
            </a:xfrm>
            <a:custGeom>
              <a:avLst/>
              <a:gdLst/>
              <a:ahLst/>
              <a:cxnLst/>
              <a:rect l="0" t="0" r="0" b="0"/>
              <a:pathLst>
                <a:path w="352564" h="334951">
                  <a:moveTo>
                    <a:pt x="112820" y="0"/>
                  </a:moveTo>
                  <a:lnTo>
                    <a:pt x="96052" y="5589"/>
                  </a:lnTo>
                  <a:lnTo>
                    <a:pt x="44162" y="48468"/>
                  </a:lnTo>
                  <a:lnTo>
                    <a:pt x="16026" y="92718"/>
                  </a:lnTo>
                  <a:lnTo>
                    <a:pt x="3162" y="126908"/>
                  </a:lnTo>
                  <a:lnTo>
                    <a:pt x="0" y="167323"/>
                  </a:lnTo>
                  <a:lnTo>
                    <a:pt x="8819" y="229670"/>
                  </a:lnTo>
                  <a:lnTo>
                    <a:pt x="17464" y="257663"/>
                  </a:lnTo>
                  <a:lnTo>
                    <a:pt x="42063" y="291984"/>
                  </a:lnTo>
                  <a:lnTo>
                    <a:pt x="71578" y="316321"/>
                  </a:lnTo>
                  <a:lnTo>
                    <a:pt x="92151" y="326980"/>
                  </a:lnTo>
                  <a:lnTo>
                    <a:pt x="149594" y="334950"/>
                  </a:lnTo>
                  <a:lnTo>
                    <a:pt x="192996" y="333991"/>
                  </a:lnTo>
                  <a:lnTo>
                    <a:pt x="246463" y="317011"/>
                  </a:lnTo>
                  <a:lnTo>
                    <a:pt x="268143" y="307010"/>
                  </a:lnTo>
                  <a:lnTo>
                    <a:pt x="321900" y="257973"/>
                  </a:lnTo>
                  <a:lnTo>
                    <a:pt x="346836" y="200969"/>
                  </a:lnTo>
                  <a:lnTo>
                    <a:pt x="352563" y="163141"/>
                  </a:lnTo>
                  <a:lnTo>
                    <a:pt x="348671" y="122297"/>
                  </a:lnTo>
                  <a:lnTo>
                    <a:pt x="340085" y="100758"/>
                  </a:lnTo>
                  <a:lnTo>
                    <a:pt x="315509" y="67866"/>
                  </a:lnTo>
                  <a:lnTo>
                    <a:pt x="289470" y="45974"/>
                  </a:lnTo>
                  <a:lnTo>
                    <a:pt x="230521" y="22027"/>
                  </a:lnTo>
                  <a:lnTo>
                    <a:pt x="208416" y="16809"/>
                  </a:lnTo>
                  <a:lnTo>
                    <a:pt x="165628" y="22990"/>
                  </a:lnTo>
                  <a:lnTo>
                    <a:pt x="133877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748559" y="1610860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2196" y="48930"/>
                  </a:lnTo>
                  <a:lnTo>
                    <a:pt x="434" y="108061"/>
                  </a:lnTo>
                  <a:lnTo>
                    <a:pt x="58" y="16952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674860" y="169508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9525" y="8333"/>
                  </a:lnTo>
                  <a:lnTo>
                    <a:pt x="60394" y="1009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131195" y="1526632"/>
              <a:ext cx="346020" cy="397092"/>
            </a:xfrm>
            <a:custGeom>
              <a:avLst/>
              <a:gdLst/>
              <a:ahLst/>
              <a:cxnLst/>
              <a:rect l="0" t="0" r="0" b="0"/>
              <a:pathLst>
                <a:path w="346020" h="397092">
                  <a:moveTo>
                    <a:pt x="175374" y="0"/>
                  </a:moveTo>
                  <a:lnTo>
                    <a:pt x="132682" y="14572"/>
                  </a:lnTo>
                  <a:lnTo>
                    <a:pt x="81711" y="47326"/>
                  </a:lnTo>
                  <a:lnTo>
                    <a:pt x="29333" y="106912"/>
                  </a:lnTo>
                  <a:lnTo>
                    <a:pt x="8573" y="158942"/>
                  </a:lnTo>
                  <a:lnTo>
                    <a:pt x="0" y="206581"/>
                  </a:lnTo>
                  <a:lnTo>
                    <a:pt x="579" y="258911"/>
                  </a:lnTo>
                  <a:lnTo>
                    <a:pt x="6441" y="287037"/>
                  </a:lnTo>
                  <a:lnTo>
                    <a:pt x="35856" y="343096"/>
                  </a:lnTo>
                  <a:lnTo>
                    <a:pt x="56306" y="372149"/>
                  </a:lnTo>
                  <a:lnTo>
                    <a:pt x="82773" y="389986"/>
                  </a:lnTo>
                  <a:lnTo>
                    <a:pt x="118432" y="397091"/>
                  </a:lnTo>
                  <a:lnTo>
                    <a:pt x="153043" y="393607"/>
                  </a:lnTo>
                  <a:lnTo>
                    <a:pt x="206792" y="367182"/>
                  </a:lnTo>
                  <a:lnTo>
                    <a:pt x="270116" y="323148"/>
                  </a:lnTo>
                  <a:lnTo>
                    <a:pt x="306653" y="283630"/>
                  </a:lnTo>
                  <a:lnTo>
                    <a:pt x="335230" y="233623"/>
                  </a:lnTo>
                  <a:lnTo>
                    <a:pt x="345077" y="206388"/>
                  </a:lnTo>
                  <a:lnTo>
                    <a:pt x="346019" y="159158"/>
                  </a:lnTo>
                  <a:lnTo>
                    <a:pt x="334687" y="101542"/>
                  </a:lnTo>
                  <a:lnTo>
                    <a:pt x="316425" y="72070"/>
                  </a:lnTo>
                  <a:lnTo>
                    <a:pt x="269295" y="26431"/>
                  </a:lnTo>
                  <a:lnTo>
                    <a:pt x="238297" y="9651"/>
                  </a:lnTo>
                  <a:lnTo>
                    <a:pt x="217378" y="7409"/>
                  </a:lnTo>
                  <a:lnTo>
                    <a:pt x="164846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69782" y="186354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33091" y="1639672"/>
              <a:ext cx="297208" cy="301771"/>
            </a:xfrm>
            <a:custGeom>
              <a:avLst/>
              <a:gdLst/>
              <a:ahLst/>
              <a:cxnLst/>
              <a:rect l="0" t="0" r="0" b="0"/>
              <a:pathLst>
                <a:path w="297208" h="301771">
                  <a:moveTo>
                    <a:pt x="173603" y="13302"/>
                  </a:moveTo>
                  <a:lnTo>
                    <a:pt x="162425" y="2123"/>
                  </a:lnTo>
                  <a:lnTo>
                    <a:pt x="154452" y="0"/>
                  </a:lnTo>
                  <a:lnTo>
                    <a:pt x="122046" y="2601"/>
                  </a:lnTo>
                  <a:lnTo>
                    <a:pt x="90866" y="11951"/>
                  </a:lnTo>
                  <a:lnTo>
                    <a:pt x="36955" y="50064"/>
                  </a:lnTo>
                  <a:lnTo>
                    <a:pt x="20844" y="68245"/>
                  </a:lnTo>
                  <a:lnTo>
                    <a:pt x="12123" y="91143"/>
                  </a:lnTo>
                  <a:lnTo>
                    <a:pt x="0" y="150501"/>
                  </a:lnTo>
                  <a:lnTo>
                    <a:pt x="6903" y="203573"/>
                  </a:lnTo>
                  <a:lnTo>
                    <a:pt x="14116" y="228888"/>
                  </a:lnTo>
                  <a:lnTo>
                    <a:pt x="37811" y="264204"/>
                  </a:lnTo>
                  <a:lnTo>
                    <a:pt x="52419" y="278062"/>
                  </a:lnTo>
                  <a:lnTo>
                    <a:pt x="93514" y="296490"/>
                  </a:lnTo>
                  <a:lnTo>
                    <a:pt x="119290" y="301770"/>
                  </a:lnTo>
                  <a:lnTo>
                    <a:pt x="177086" y="295628"/>
                  </a:lnTo>
                  <a:lnTo>
                    <a:pt x="206737" y="288519"/>
                  </a:lnTo>
                  <a:lnTo>
                    <a:pt x="236583" y="271362"/>
                  </a:lnTo>
                  <a:lnTo>
                    <a:pt x="260244" y="249121"/>
                  </a:lnTo>
                  <a:lnTo>
                    <a:pt x="280903" y="213935"/>
                  </a:lnTo>
                  <a:lnTo>
                    <a:pt x="293783" y="172704"/>
                  </a:lnTo>
                  <a:lnTo>
                    <a:pt x="297207" y="140689"/>
                  </a:lnTo>
                  <a:lnTo>
                    <a:pt x="292489" y="113202"/>
                  </a:lnTo>
                  <a:lnTo>
                    <a:pt x="270397" y="66960"/>
                  </a:lnTo>
                  <a:lnTo>
                    <a:pt x="244786" y="40249"/>
                  </a:lnTo>
                  <a:lnTo>
                    <a:pt x="207031" y="19838"/>
                  </a:lnTo>
                  <a:lnTo>
                    <a:pt x="184131" y="13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106735" y="1624104"/>
              <a:ext cx="280222" cy="342004"/>
            </a:xfrm>
            <a:custGeom>
              <a:avLst/>
              <a:gdLst/>
              <a:ahLst/>
              <a:cxnLst/>
              <a:rect l="0" t="0" r="0" b="0"/>
              <a:pathLst>
                <a:path w="280222" h="342004">
                  <a:moveTo>
                    <a:pt x="0" y="60455"/>
                  </a:moveTo>
                  <a:lnTo>
                    <a:pt x="9576" y="36408"/>
                  </a:lnTo>
                  <a:lnTo>
                    <a:pt x="20244" y="22082"/>
                  </a:lnTo>
                  <a:lnTo>
                    <a:pt x="44993" y="6451"/>
                  </a:lnTo>
                  <a:lnTo>
                    <a:pt x="80142" y="0"/>
                  </a:lnTo>
                  <a:lnTo>
                    <a:pt x="114603" y="3678"/>
                  </a:lnTo>
                  <a:lnTo>
                    <a:pt x="147041" y="17766"/>
                  </a:lnTo>
                  <a:lnTo>
                    <a:pt x="173290" y="36758"/>
                  </a:lnTo>
                  <a:lnTo>
                    <a:pt x="177528" y="44657"/>
                  </a:lnTo>
                  <a:lnTo>
                    <a:pt x="179117" y="62792"/>
                  </a:lnTo>
                  <a:lnTo>
                    <a:pt x="172805" y="79431"/>
                  </a:lnTo>
                  <a:lnTo>
                    <a:pt x="149688" y="109177"/>
                  </a:lnTo>
                  <a:lnTo>
                    <a:pt x="123901" y="124934"/>
                  </a:lnTo>
                  <a:lnTo>
                    <a:pt x="94034" y="137012"/>
                  </a:lnTo>
                  <a:lnTo>
                    <a:pt x="73378" y="138154"/>
                  </a:lnTo>
                  <a:lnTo>
                    <a:pt x="62957" y="136821"/>
                  </a:lnTo>
                  <a:lnTo>
                    <a:pt x="58349" y="133592"/>
                  </a:lnTo>
                  <a:lnTo>
                    <a:pt x="57617" y="129101"/>
                  </a:lnTo>
                  <a:lnTo>
                    <a:pt x="59468" y="123766"/>
                  </a:lnTo>
                  <a:lnTo>
                    <a:pt x="65383" y="120210"/>
                  </a:lnTo>
                  <a:lnTo>
                    <a:pt x="108495" y="114503"/>
                  </a:lnTo>
                  <a:lnTo>
                    <a:pt x="162071" y="118964"/>
                  </a:lnTo>
                  <a:lnTo>
                    <a:pt x="183557" y="127793"/>
                  </a:lnTo>
                  <a:lnTo>
                    <a:pt x="231060" y="160440"/>
                  </a:lnTo>
                  <a:lnTo>
                    <a:pt x="269695" y="208543"/>
                  </a:lnTo>
                  <a:lnTo>
                    <a:pt x="277792" y="232337"/>
                  </a:lnTo>
                  <a:lnTo>
                    <a:pt x="280221" y="257340"/>
                  </a:lnTo>
                  <a:lnTo>
                    <a:pt x="277401" y="280151"/>
                  </a:lnTo>
                  <a:lnTo>
                    <a:pt x="269128" y="298867"/>
                  </a:lnTo>
                  <a:lnTo>
                    <a:pt x="263647" y="307134"/>
                  </a:lnTo>
                  <a:lnTo>
                    <a:pt x="245079" y="319439"/>
                  </a:lnTo>
                  <a:lnTo>
                    <a:pt x="188728" y="339488"/>
                  </a:lnTo>
                  <a:lnTo>
                    <a:pt x="150807" y="342003"/>
                  </a:lnTo>
                  <a:lnTo>
                    <a:pt x="89616" y="335455"/>
                  </a:lnTo>
                  <a:lnTo>
                    <a:pt x="63172" y="334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524786" y="1785037"/>
              <a:ext cx="216748" cy="260615"/>
            </a:xfrm>
            <a:custGeom>
              <a:avLst/>
              <a:gdLst/>
              <a:ahLst/>
              <a:cxnLst/>
              <a:rect l="0" t="0" r="0" b="0"/>
              <a:pathLst>
                <a:path w="216748" h="260615">
                  <a:moveTo>
                    <a:pt x="108375" y="36393"/>
                  </a:moveTo>
                  <a:lnTo>
                    <a:pt x="102785" y="14036"/>
                  </a:lnTo>
                  <a:lnTo>
                    <a:pt x="96459" y="7450"/>
                  </a:lnTo>
                  <a:lnTo>
                    <a:pt x="76953" y="133"/>
                  </a:lnTo>
                  <a:lnTo>
                    <a:pt x="55804" y="0"/>
                  </a:lnTo>
                  <a:lnTo>
                    <a:pt x="35877" y="5010"/>
                  </a:lnTo>
                  <a:lnTo>
                    <a:pt x="19222" y="15036"/>
                  </a:lnTo>
                  <a:lnTo>
                    <a:pt x="7140" y="30410"/>
                  </a:lnTo>
                  <a:lnTo>
                    <a:pt x="2280" y="39423"/>
                  </a:lnTo>
                  <a:lnTo>
                    <a:pt x="0" y="58797"/>
                  </a:lnTo>
                  <a:lnTo>
                    <a:pt x="4056" y="77936"/>
                  </a:lnTo>
                  <a:lnTo>
                    <a:pt x="13658" y="94241"/>
                  </a:lnTo>
                  <a:lnTo>
                    <a:pt x="28844" y="106166"/>
                  </a:lnTo>
                  <a:lnTo>
                    <a:pt x="48461" y="114197"/>
                  </a:lnTo>
                  <a:lnTo>
                    <a:pt x="107186" y="125364"/>
                  </a:lnTo>
                  <a:lnTo>
                    <a:pt x="160861" y="141840"/>
                  </a:lnTo>
                  <a:lnTo>
                    <a:pt x="180835" y="149939"/>
                  </a:lnTo>
                  <a:lnTo>
                    <a:pt x="197511" y="161337"/>
                  </a:lnTo>
                  <a:lnTo>
                    <a:pt x="209603" y="177321"/>
                  </a:lnTo>
                  <a:lnTo>
                    <a:pt x="214464" y="186497"/>
                  </a:lnTo>
                  <a:lnTo>
                    <a:pt x="216747" y="206051"/>
                  </a:lnTo>
                  <a:lnTo>
                    <a:pt x="215718" y="216179"/>
                  </a:lnTo>
                  <a:lnTo>
                    <a:pt x="205216" y="233671"/>
                  </a:lnTo>
                  <a:lnTo>
                    <a:pt x="188850" y="248074"/>
                  </a:lnTo>
                  <a:lnTo>
                    <a:pt x="169878" y="258375"/>
                  </a:lnTo>
                  <a:lnTo>
                    <a:pt x="146627" y="260614"/>
                  </a:lnTo>
                  <a:lnTo>
                    <a:pt x="99163" y="252519"/>
                  </a:lnTo>
                  <a:lnTo>
                    <a:pt x="45203" y="2259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116642" y="2870934"/>
            <a:ext cx="1439523" cy="474798"/>
            <a:chOff x="4116642" y="2870934"/>
            <a:chExt cx="1439523" cy="474798"/>
          </a:xfrm>
        </p:grpSpPr>
        <p:sp>
          <p:nvSpPr>
            <p:cNvPr id="71" name="Freeform 70"/>
            <p:cNvSpPr/>
            <p:nvPr/>
          </p:nvSpPr>
          <p:spPr>
            <a:xfrm>
              <a:off x="4116642" y="2979564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99311" y="0"/>
                  </a:lnTo>
                  <a:lnTo>
                    <a:pt x="46306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158756" y="313749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9065"/>
                  </a:lnTo>
                  <a:lnTo>
                    <a:pt x="50123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589092" y="2870934"/>
              <a:ext cx="303948" cy="474798"/>
            </a:xfrm>
            <a:custGeom>
              <a:avLst/>
              <a:gdLst/>
              <a:ahLst/>
              <a:cxnLst/>
              <a:rect l="0" t="0" r="0" b="0"/>
              <a:pathLst>
                <a:path w="303948" h="474798">
                  <a:moveTo>
                    <a:pt x="53975" y="24402"/>
                  </a:moveTo>
                  <a:lnTo>
                    <a:pt x="4477" y="73901"/>
                  </a:lnTo>
                  <a:lnTo>
                    <a:pt x="1089" y="73779"/>
                  </a:lnTo>
                  <a:lnTo>
                    <a:pt x="0" y="69018"/>
                  </a:lnTo>
                  <a:lnTo>
                    <a:pt x="444" y="61165"/>
                  </a:lnTo>
                  <a:lnTo>
                    <a:pt x="7177" y="46201"/>
                  </a:lnTo>
                  <a:lnTo>
                    <a:pt x="19138" y="31751"/>
                  </a:lnTo>
                  <a:lnTo>
                    <a:pt x="45603" y="11632"/>
                  </a:lnTo>
                  <a:lnTo>
                    <a:pt x="65462" y="1959"/>
                  </a:lnTo>
                  <a:lnTo>
                    <a:pt x="89106" y="0"/>
                  </a:lnTo>
                  <a:lnTo>
                    <a:pt x="136824" y="8274"/>
                  </a:lnTo>
                  <a:lnTo>
                    <a:pt x="155528" y="20744"/>
                  </a:lnTo>
                  <a:lnTo>
                    <a:pt x="170469" y="37984"/>
                  </a:lnTo>
                  <a:lnTo>
                    <a:pt x="181010" y="57345"/>
                  </a:lnTo>
                  <a:lnTo>
                    <a:pt x="187931" y="93565"/>
                  </a:lnTo>
                  <a:lnTo>
                    <a:pt x="183311" y="117142"/>
                  </a:lnTo>
                  <a:lnTo>
                    <a:pt x="167556" y="147027"/>
                  </a:lnTo>
                  <a:lnTo>
                    <a:pt x="141271" y="178086"/>
                  </a:lnTo>
                  <a:lnTo>
                    <a:pt x="114935" y="194071"/>
                  </a:lnTo>
                  <a:lnTo>
                    <a:pt x="81614" y="207612"/>
                  </a:lnTo>
                  <a:lnTo>
                    <a:pt x="115847" y="204175"/>
                  </a:lnTo>
                  <a:lnTo>
                    <a:pt x="148346" y="209209"/>
                  </a:lnTo>
                  <a:lnTo>
                    <a:pt x="201324" y="233082"/>
                  </a:lnTo>
                  <a:lnTo>
                    <a:pt x="229825" y="248060"/>
                  </a:lnTo>
                  <a:lnTo>
                    <a:pt x="267642" y="282103"/>
                  </a:lnTo>
                  <a:lnTo>
                    <a:pt x="287820" y="311328"/>
                  </a:lnTo>
                  <a:lnTo>
                    <a:pt x="300557" y="349103"/>
                  </a:lnTo>
                  <a:lnTo>
                    <a:pt x="303947" y="376164"/>
                  </a:lnTo>
                  <a:lnTo>
                    <a:pt x="299215" y="400669"/>
                  </a:lnTo>
                  <a:lnTo>
                    <a:pt x="283396" y="431077"/>
                  </a:lnTo>
                  <a:lnTo>
                    <a:pt x="269414" y="446132"/>
                  </a:lnTo>
                  <a:lnTo>
                    <a:pt x="221686" y="469262"/>
                  </a:lnTo>
                  <a:lnTo>
                    <a:pt x="179447" y="474797"/>
                  </a:lnTo>
                  <a:lnTo>
                    <a:pt x="128413" y="468262"/>
                  </a:lnTo>
                  <a:lnTo>
                    <a:pt x="77604" y="452586"/>
                  </a:lnTo>
                  <a:lnTo>
                    <a:pt x="32918" y="4350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919639" y="2979564"/>
              <a:ext cx="287235" cy="292963"/>
            </a:xfrm>
            <a:custGeom>
              <a:avLst/>
              <a:gdLst/>
              <a:ahLst/>
              <a:cxnLst/>
              <a:rect l="0" t="0" r="0" b="0"/>
              <a:pathLst>
                <a:path w="287235" h="292963">
                  <a:moveTo>
                    <a:pt x="91926" y="0"/>
                  </a:moveTo>
                  <a:lnTo>
                    <a:pt x="47963" y="20244"/>
                  </a:lnTo>
                  <a:lnTo>
                    <a:pt x="23267" y="44993"/>
                  </a:lnTo>
                  <a:lnTo>
                    <a:pt x="6722" y="74553"/>
                  </a:lnTo>
                  <a:lnTo>
                    <a:pt x="0" y="111127"/>
                  </a:lnTo>
                  <a:lnTo>
                    <a:pt x="6133" y="164238"/>
                  </a:lnTo>
                  <a:lnTo>
                    <a:pt x="21730" y="209737"/>
                  </a:lnTo>
                  <a:lnTo>
                    <a:pt x="34991" y="230087"/>
                  </a:lnTo>
                  <a:lnTo>
                    <a:pt x="85237" y="275638"/>
                  </a:lnTo>
                  <a:lnTo>
                    <a:pt x="104160" y="285503"/>
                  </a:lnTo>
                  <a:lnTo>
                    <a:pt x="154480" y="292962"/>
                  </a:lnTo>
                  <a:lnTo>
                    <a:pt x="199107" y="291914"/>
                  </a:lnTo>
                  <a:lnTo>
                    <a:pt x="219890" y="283378"/>
                  </a:lnTo>
                  <a:lnTo>
                    <a:pt x="250334" y="259829"/>
                  </a:lnTo>
                  <a:lnTo>
                    <a:pt x="275991" y="225036"/>
                  </a:lnTo>
                  <a:lnTo>
                    <a:pt x="287234" y="185091"/>
                  </a:lnTo>
                  <a:lnTo>
                    <a:pt x="282627" y="123606"/>
                  </a:lnTo>
                  <a:lnTo>
                    <a:pt x="272562" y="87707"/>
                  </a:lnTo>
                  <a:lnTo>
                    <a:pt x="261505" y="69787"/>
                  </a:lnTo>
                  <a:lnTo>
                    <a:pt x="212503" y="24840"/>
                  </a:lnTo>
                  <a:lnTo>
                    <a:pt x="191529" y="16889"/>
                  </a:lnTo>
                  <a:lnTo>
                    <a:pt x="166609" y="14526"/>
                  </a:lnTo>
                  <a:lnTo>
                    <a:pt x="11298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256402" y="2990093"/>
              <a:ext cx="299763" cy="301543"/>
            </a:xfrm>
            <a:custGeom>
              <a:avLst/>
              <a:gdLst/>
              <a:ahLst/>
              <a:cxnLst/>
              <a:rect l="0" t="0" r="0" b="0"/>
              <a:pathLst>
                <a:path w="299763" h="301543">
                  <a:moveTo>
                    <a:pt x="155245" y="10528"/>
                  </a:moveTo>
                  <a:lnTo>
                    <a:pt x="138478" y="4939"/>
                  </a:lnTo>
                  <a:lnTo>
                    <a:pt x="105693" y="7053"/>
                  </a:lnTo>
                  <a:lnTo>
                    <a:pt x="86039" y="15223"/>
                  </a:lnTo>
                  <a:lnTo>
                    <a:pt x="32676" y="59936"/>
                  </a:lnTo>
                  <a:lnTo>
                    <a:pt x="17023" y="86389"/>
                  </a:lnTo>
                  <a:lnTo>
                    <a:pt x="2423" y="135174"/>
                  </a:lnTo>
                  <a:lnTo>
                    <a:pt x="0" y="174842"/>
                  </a:lnTo>
                  <a:lnTo>
                    <a:pt x="7341" y="209343"/>
                  </a:lnTo>
                  <a:lnTo>
                    <a:pt x="17761" y="231081"/>
                  </a:lnTo>
                  <a:lnTo>
                    <a:pt x="42369" y="257462"/>
                  </a:lnTo>
                  <a:lnTo>
                    <a:pt x="100795" y="286170"/>
                  </a:lnTo>
                  <a:lnTo>
                    <a:pt x="124026" y="296812"/>
                  </a:lnTo>
                  <a:lnTo>
                    <a:pt x="149949" y="301542"/>
                  </a:lnTo>
                  <a:lnTo>
                    <a:pt x="173948" y="297405"/>
                  </a:lnTo>
                  <a:lnTo>
                    <a:pt x="228635" y="269188"/>
                  </a:lnTo>
                  <a:lnTo>
                    <a:pt x="275957" y="234999"/>
                  </a:lnTo>
                  <a:lnTo>
                    <a:pt x="292917" y="208449"/>
                  </a:lnTo>
                  <a:lnTo>
                    <a:pt x="299762" y="167178"/>
                  </a:lnTo>
                  <a:lnTo>
                    <a:pt x="296201" y="123493"/>
                  </a:lnTo>
                  <a:lnTo>
                    <a:pt x="287692" y="101289"/>
                  </a:lnTo>
                  <a:lnTo>
                    <a:pt x="255268" y="53286"/>
                  </a:lnTo>
                  <a:lnTo>
                    <a:pt x="227386" y="30476"/>
                  </a:lnTo>
                  <a:lnTo>
                    <a:pt x="1763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5811730" y="3021678"/>
            <a:ext cx="1639697" cy="418043"/>
            <a:chOff x="5811730" y="3021678"/>
            <a:chExt cx="1639697" cy="418043"/>
          </a:xfrm>
        </p:grpSpPr>
        <p:sp>
          <p:nvSpPr>
            <p:cNvPr id="77" name="Freeform 76"/>
            <p:cNvSpPr/>
            <p:nvPr/>
          </p:nvSpPr>
          <p:spPr>
            <a:xfrm>
              <a:off x="5882411" y="3095378"/>
              <a:ext cx="13548" cy="147400"/>
            </a:xfrm>
            <a:custGeom>
              <a:avLst/>
              <a:gdLst/>
              <a:ahLst/>
              <a:cxnLst/>
              <a:rect l="0" t="0" r="0" b="0"/>
              <a:pathLst>
                <a:path w="13548" h="147400">
                  <a:moveTo>
                    <a:pt x="13547" y="0"/>
                  </a:moveTo>
                  <a:lnTo>
                    <a:pt x="2369" y="16767"/>
                  </a:lnTo>
                  <a:lnTo>
                    <a:pt x="0" y="34358"/>
                  </a:lnTo>
                  <a:lnTo>
                    <a:pt x="2423" y="85425"/>
                  </a:lnTo>
                  <a:lnTo>
                    <a:pt x="301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811730" y="3169077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30372" y="7236"/>
                  </a:lnTo>
                  <a:lnTo>
                    <a:pt x="74149" y="12998"/>
                  </a:lnTo>
                  <a:lnTo>
                    <a:pt x="34838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256077" y="3021678"/>
              <a:ext cx="341871" cy="345031"/>
            </a:xfrm>
            <a:custGeom>
              <a:avLst/>
              <a:gdLst/>
              <a:ahLst/>
              <a:cxnLst/>
              <a:rect l="0" t="0" r="0" b="0"/>
              <a:pathLst>
                <a:path w="341871" h="345031">
                  <a:moveTo>
                    <a:pt x="155778" y="0"/>
                  </a:moveTo>
                  <a:lnTo>
                    <a:pt x="92350" y="19129"/>
                  </a:lnTo>
                  <a:lnTo>
                    <a:pt x="45519" y="49804"/>
                  </a:lnTo>
                  <a:lnTo>
                    <a:pt x="28612" y="75978"/>
                  </a:lnTo>
                  <a:lnTo>
                    <a:pt x="5105" y="137071"/>
                  </a:lnTo>
                  <a:lnTo>
                    <a:pt x="0" y="174105"/>
                  </a:lnTo>
                  <a:lnTo>
                    <a:pt x="6680" y="227371"/>
                  </a:lnTo>
                  <a:lnTo>
                    <a:pt x="17104" y="260782"/>
                  </a:lnTo>
                  <a:lnTo>
                    <a:pt x="47670" y="306624"/>
                  </a:lnTo>
                  <a:lnTo>
                    <a:pt x="64446" y="320721"/>
                  </a:lnTo>
                  <a:lnTo>
                    <a:pt x="103812" y="339303"/>
                  </a:lnTo>
                  <a:lnTo>
                    <a:pt x="140510" y="345030"/>
                  </a:lnTo>
                  <a:lnTo>
                    <a:pt x="200899" y="338559"/>
                  </a:lnTo>
                  <a:lnTo>
                    <a:pt x="249048" y="322896"/>
                  </a:lnTo>
                  <a:lnTo>
                    <a:pt x="286765" y="297619"/>
                  </a:lnTo>
                  <a:lnTo>
                    <a:pt x="309493" y="277047"/>
                  </a:lnTo>
                  <a:lnTo>
                    <a:pt x="329727" y="233493"/>
                  </a:lnTo>
                  <a:lnTo>
                    <a:pt x="341870" y="186762"/>
                  </a:lnTo>
                  <a:lnTo>
                    <a:pt x="341158" y="149704"/>
                  </a:lnTo>
                  <a:lnTo>
                    <a:pt x="335265" y="128537"/>
                  </a:lnTo>
                  <a:lnTo>
                    <a:pt x="305828" y="82900"/>
                  </a:lnTo>
                  <a:lnTo>
                    <a:pt x="274196" y="57838"/>
                  </a:lnTo>
                  <a:lnTo>
                    <a:pt x="235188" y="41184"/>
                  </a:lnTo>
                  <a:lnTo>
                    <a:pt x="210959" y="38972"/>
                  </a:lnTo>
                  <a:lnTo>
                    <a:pt x="166306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748767" y="334806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851170" y="3053264"/>
              <a:ext cx="284388" cy="344685"/>
            </a:xfrm>
            <a:custGeom>
              <a:avLst/>
              <a:gdLst/>
              <a:ahLst/>
              <a:cxnLst/>
              <a:rect l="0" t="0" r="0" b="0"/>
              <a:pathLst>
                <a:path w="284388" h="344685">
                  <a:moveTo>
                    <a:pt x="139752" y="0"/>
                  </a:moveTo>
                  <a:lnTo>
                    <a:pt x="95789" y="20243"/>
                  </a:lnTo>
                  <a:lnTo>
                    <a:pt x="48959" y="59898"/>
                  </a:lnTo>
                  <a:lnTo>
                    <a:pt x="21688" y="103425"/>
                  </a:lnTo>
                  <a:lnTo>
                    <a:pt x="0" y="157682"/>
                  </a:lnTo>
                  <a:lnTo>
                    <a:pt x="208" y="200619"/>
                  </a:lnTo>
                  <a:lnTo>
                    <a:pt x="11928" y="250718"/>
                  </a:lnTo>
                  <a:lnTo>
                    <a:pt x="35561" y="291289"/>
                  </a:lnTo>
                  <a:lnTo>
                    <a:pt x="68348" y="322181"/>
                  </a:lnTo>
                  <a:lnTo>
                    <a:pt x="98318" y="338136"/>
                  </a:lnTo>
                  <a:lnTo>
                    <a:pt x="135015" y="344684"/>
                  </a:lnTo>
                  <a:lnTo>
                    <a:pt x="175523" y="335445"/>
                  </a:lnTo>
                  <a:lnTo>
                    <a:pt x="221557" y="311362"/>
                  </a:lnTo>
                  <a:lnTo>
                    <a:pt x="261804" y="277121"/>
                  </a:lnTo>
                  <a:lnTo>
                    <a:pt x="277821" y="244976"/>
                  </a:lnTo>
                  <a:lnTo>
                    <a:pt x="284387" y="205817"/>
                  </a:lnTo>
                  <a:lnTo>
                    <a:pt x="270965" y="151833"/>
                  </a:lnTo>
                  <a:lnTo>
                    <a:pt x="263189" y="128313"/>
                  </a:lnTo>
                  <a:lnTo>
                    <a:pt x="249595" y="109280"/>
                  </a:lnTo>
                  <a:lnTo>
                    <a:pt x="189063" y="50459"/>
                  </a:lnTo>
                  <a:lnTo>
                    <a:pt x="160809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201492" y="3054645"/>
              <a:ext cx="249935" cy="385076"/>
            </a:xfrm>
            <a:custGeom>
              <a:avLst/>
              <a:gdLst/>
              <a:ahLst/>
              <a:cxnLst/>
              <a:rect l="0" t="0" r="0" b="0"/>
              <a:pathLst>
                <a:path w="249935" h="385076">
                  <a:moveTo>
                    <a:pt x="0" y="61790"/>
                  </a:moveTo>
                  <a:lnTo>
                    <a:pt x="5589" y="39433"/>
                  </a:lnTo>
                  <a:lnTo>
                    <a:pt x="17692" y="22218"/>
                  </a:lnTo>
                  <a:lnTo>
                    <a:pt x="25833" y="14351"/>
                  </a:lnTo>
                  <a:lnTo>
                    <a:pt x="47357" y="5611"/>
                  </a:lnTo>
                  <a:lnTo>
                    <a:pt x="99301" y="0"/>
                  </a:lnTo>
                  <a:lnTo>
                    <a:pt x="110654" y="3049"/>
                  </a:lnTo>
                  <a:lnTo>
                    <a:pt x="129508" y="15796"/>
                  </a:lnTo>
                  <a:lnTo>
                    <a:pt x="139448" y="36279"/>
                  </a:lnTo>
                  <a:lnTo>
                    <a:pt x="142098" y="48292"/>
                  </a:lnTo>
                  <a:lnTo>
                    <a:pt x="141525" y="58640"/>
                  </a:lnTo>
                  <a:lnTo>
                    <a:pt x="129541" y="85553"/>
                  </a:lnTo>
                  <a:lnTo>
                    <a:pt x="117625" y="105107"/>
                  </a:lnTo>
                  <a:lnTo>
                    <a:pt x="101411" y="119256"/>
                  </a:lnTo>
                  <a:lnTo>
                    <a:pt x="62406" y="143461"/>
                  </a:lnTo>
                  <a:lnTo>
                    <a:pt x="57981" y="144313"/>
                  </a:lnTo>
                  <a:lnTo>
                    <a:pt x="57372" y="141372"/>
                  </a:lnTo>
                  <a:lnTo>
                    <a:pt x="59305" y="135902"/>
                  </a:lnTo>
                  <a:lnTo>
                    <a:pt x="65272" y="132255"/>
                  </a:lnTo>
                  <a:lnTo>
                    <a:pt x="84382" y="128202"/>
                  </a:lnTo>
                  <a:lnTo>
                    <a:pt x="115859" y="131511"/>
                  </a:lnTo>
                  <a:lnTo>
                    <a:pt x="178989" y="149794"/>
                  </a:lnTo>
                  <a:lnTo>
                    <a:pt x="204982" y="165724"/>
                  </a:lnTo>
                  <a:lnTo>
                    <a:pt x="227502" y="190851"/>
                  </a:lnTo>
                  <a:lnTo>
                    <a:pt x="243403" y="226112"/>
                  </a:lnTo>
                  <a:lnTo>
                    <a:pt x="249934" y="266196"/>
                  </a:lnTo>
                  <a:lnTo>
                    <a:pt x="246280" y="302119"/>
                  </a:lnTo>
                  <a:lnTo>
                    <a:pt x="232199" y="334990"/>
                  </a:lnTo>
                  <a:lnTo>
                    <a:pt x="213209" y="361367"/>
                  </a:lnTo>
                  <a:lnTo>
                    <a:pt x="193415" y="373530"/>
                  </a:lnTo>
                  <a:lnTo>
                    <a:pt x="167851" y="381665"/>
                  </a:lnTo>
                  <a:lnTo>
                    <a:pt x="120573" y="385075"/>
                  </a:lnTo>
                  <a:lnTo>
                    <a:pt x="61555" y="376340"/>
                  </a:lnTo>
                  <a:lnTo>
                    <a:pt x="31585" y="367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7622632" y="3036195"/>
            <a:ext cx="1498332" cy="469795"/>
            <a:chOff x="7622632" y="3036195"/>
            <a:chExt cx="1498332" cy="469795"/>
          </a:xfrm>
        </p:grpSpPr>
        <p:sp>
          <p:nvSpPr>
            <p:cNvPr id="84" name="Freeform 83"/>
            <p:cNvSpPr/>
            <p:nvPr/>
          </p:nvSpPr>
          <p:spPr>
            <a:xfrm>
              <a:off x="7643689" y="3200663"/>
              <a:ext cx="94758" cy="73700"/>
            </a:xfrm>
            <a:custGeom>
              <a:avLst/>
              <a:gdLst/>
              <a:ahLst/>
              <a:cxnLst/>
              <a:rect l="0" t="0" r="0" b="0"/>
              <a:pathLst>
                <a:path w="94758" h="73700">
                  <a:moveTo>
                    <a:pt x="94757" y="0"/>
                  </a:moveTo>
                  <a:lnTo>
                    <a:pt x="35163" y="4949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622632" y="3179606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0" y="0"/>
                  </a:moveTo>
                  <a:lnTo>
                    <a:pt x="29308" y="38373"/>
                  </a:lnTo>
                  <a:lnTo>
                    <a:pt x="91034" y="99961"/>
                  </a:lnTo>
                  <a:lnTo>
                    <a:pt x="105285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910361" y="3036195"/>
              <a:ext cx="217640" cy="403738"/>
            </a:xfrm>
            <a:custGeom>
              <a:avLst/>
              <a:gdLst/>
              <a:ahLst/>
              <a:cxnLst/>
              <a:rect l="0" t="0" r="0" b="0"/>
              <a:pathLst>
                <a:path w="217640" h="403738">
                  <a:moveTo>
                    <a:pt x="17597" y="48654"/>
                  </a:moveTo>
                  <a:lnTo>
                    <a:pt x="27173" y="24608"/>
                  </a:lnTo>
                  <a:lnTo>
                    <a:pt x="37841" y="10281"/>
                  </a:lnTo>
                  <a:lnTo>
                    <a:pt x="56620" y="2354"/>
                  </a:lnTo>
                  <a:lnTo>
                    <a:pt x="80564" y="0"/>
                  </a:lnTo>
                  <a:lnTo>
                    <a:pt x="106804" y="2854"/>
                  </a:lnTo>
                  <a:lnTo>
                    <a:pt x="127825" y="11141"/>
                  </a:lnTo>
                  <a:lnTo>
                    <a:pt x="144966" y="23793"/>
                  </a:lnTo>
                  <a:lnTo>
                    <a:pt x="166601" y="50647"/>
                  </a:lnTo>
                  <a:lnTo>
                    <a:pt x="188850" y="107148"/>
                  </a:lnTo>
                  <a:lnTo>
                    <a:pt x="201120" y="168657"/>
                  </a:lnTo>
                  <a:lnTo>
                    <a:pt x="194705" y="230199"/>
                  </a:lnTo>
                  <a:lnTo>
                    <a:pt x="182173" y="287156"/>
                  </a:lnTo>
                  <a:lnTo>
                    <a:pt x="161828" y="342971"/>
                  </a:lnTo>
                  <a:lnTo>
                    <a:pt x="148380" y="363126"/>
                  </a:lnTo>
                  <a:lnTo>
                    <a:pt x="121079" y="386456"/>
                  </a:lnTo>
                  <a:lnTo>
                    <a:pt x="101024" y="396880"/>
                  </a:lnTo>
                  <a:lnTo>
                    <a:pt x="64413" y="403737"/>
                  </a:lnTo>
                  <a:lnTo>
                    <a:pt x="29519" y="400178"/>
                  </a:lnTo>
                  <a:lnTo>
                    <a:pt x="20866" y="395308"/>
                  </a:lnTo>
                  <a:lnTo>
                    <a:pt x="8132" y="380537"/>
                  </a:lnTo>
                  <a:lnTo>
                    <a:pt x="1692" y="359155"/>
                  </a:lnTo>
                  <a:lnTo>
                    <a:pt x="0" y="335223"/>
                  </a:lnTo>
                  <a:lnTo>
                    <a:pt x="3148" y="312889"/>
                  </a:lnTo>
                  <a:lnTo>
                    <a:pt x="14684" y="294384"/>
                  </a:lnTo>
                  <a:lnTo>
                    <a:pt x="22674" y="286173"/>
                  </a:lnTo>
                  <a:lnTo>
                    <a:pt x="31510" y="281869"/>
                  </a:lnTo>
                  <a:lnTo>
                    <a:pt x="50687" y="280207"/>
                  </a:lnTo>
                  <a:lnTo>
                    <a:pt x="92764" y="289842"/>
                  </a:lnTo>
                  <a:lnTo>
                    <a:pt x="153044" y="314093"/>
                  </a:lnTo>
                  <a:lnTo>
                    <a:pt x="205897" y="321302"/>
                  </a:lnTo>
                  <a:lnTo>
                    <a:pt x="217639" y="3223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201700" y="3379647"/>
              <a:ext cx="65366" cy="126343"/>
            </a:xfrm>
            <a:custGeom>
              <a:avLst/>
              <a:gdLst/>
              <a:ahLst/>
              <a:cxnLst/>
              <a:rect l="0" t="0" r="0" b="0"/>
              <a:pathLst>
                <a:path w="65366" h="126343">
                  <a:moveTo>
                    <a:pt x="0" y="0"/>
                  </a:moveTo>
                  <a:lnTo>
                    <a:pt x="49497" y="58563"/>
                  </a:lnTo>
                  <a:lnTo>
                    <a:pt x="64709" y="85982"/>
                  </a:lnTo>
                  <a:lnTo>
                    <a:pt x="65365" y="94756"/>
                  </a:lnTo>
                  <a:lnTo>
                    <a:pt x="59856" y="110744"/>
                  </a:lnTo>
                  <a:lnTo>
                    <a:pt x="53942" y="115944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274077" y="3090222"/>
              <a:ext cx="230190" cy="306056"/>
            </a:xfrm>
            <a:custGeom>
              <a:avLst/>
              <a:gdLst/>
              <a:ahLst/>
              <a:cxnLst/>
              <a:rect l="0" t="0" r="0" b="0"/>
              <a:pathLst>
                <a:path w="230190" h="306056">
                  <a:moveTo>
                    <a:pt x="211892" y="15684"/>
                  </a:moveTo>
                  <a:lnTo>
                    <a:pt x="153275" y="15684"/>
                  </a:lnTo>
                  <a:lnTo>
                    <a:pt x="97931" y="8449"/>
                  </a:lnTo>
                  <a:lnTo>
                    <a:pt x="38125" y="2687"/>
                  </a:lnTo>
                  <a:lnTo>
                    <a:pt x="25858" y="0"/>
                  </a:lnTo>
                  <a:lnTo>
                    <a:pt x="16509" y="1719"/>
                  </a:lnTo>
                  <a:lnTo>
                    <a:pt x="9108" y="6374"/>
                  </a:lnTo>
                  <a:lnTo>
                    <a:pt x="3003" y="12987"/>
                  </a:lnTo>
                  <a:lnTo>
                    <a:pt x="103" y="20905"/>
                  </a:lnTo>
                  <a:lnTo>
                    <a:pt x="0" y="39062"/>
                  </a:lnTo>
                  <a:lnTo>
                    <a:pt x="9480" y="92809"/>
                  </a:lnTo>
                  <a:lnTo>
                    <a:pt x="16971" y="146213"/>
                  </a:lnTo>
                  <a:lnTo>
                    <a:pt x="21113" y="153006"/>
                  </a:lnTo>
                  <a:lnTo>
                    <a:pt x="26214" y="155195"/>
                  </a:lnTo>
                  <a:lnTo>
                    <a:pt x="86391" y="138055"/>
                  </a:lnTo>
                  <a:lnTo>
                    <a:pt x="122974" y="133441"/>
                  </a:lnTo>
                  <a:lnTo>
                    <a:pt x="157860" y="137663"/>
                  </a:lnTo>
                  <a:lnTo>
                    <a:pt x="176569" y="146326"/>
                  </a:lnTo>
                  <a:lnTo>
                    <a:pt x="207644" y="170952"/>
                  </a:lnTo>
                  <a:lnTo>
                    <a:pt x="223631" y="197000"/>
                  </a:lnTo>
                  <a:lnTo>
                    <a:pt x="230189" y="232534"/>
                  </a:lnTo>
                  <a:lnTo>
                    <a:pt x="226542" y="267109"/>
                  </a:lnTo>
                  <a:lnTo>
                    <a:pt x="214893" y="285747"/>
                  </a:lnTo>
                  <a:lnTo>
                    <a:pt x="206874" y="293992"/>
                  </a:lnTo>
                  <a:lnTo>
                    <a:pt x="185484" y="303153"/>
                  </a:lnTo>
                  <a:lnTo>
                    <a:pt x="161551" y="306055"/>
                  </a:lnTo>
                  <a:lnTo>
                    <a:pt x="101321" y="295399"/>
                  </a:lnTo>
                  <a:lnTo>
                    <a:pt x="64493" y="278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545147" y="3137492"/>
              <a:ext cx="264477" cy="239407"/>
            </a:xfrm>
            <a:custGeom>
              <a:avLst/>
              <a:gdLst/>
              <a:ahLst/>
              <a:cxnLst/>
              <a:rect l="0" t="0" r="0" b="0"/>
              <a:pathLst>
                <a:path w="264477" h="239407">
                  <a:moveTo>
                    <a:pt x="130335" y="0"/>
                  </a:moveTo>
                  <a:lnTo>
                    <a:pt x="87643" y="3120"/>
                  </a:lnTo>
                  <a:lnTo>
                    <a:pt x="68076" y="9575"/>
                  </a:lnTo>
                  <a:lnTo>
                    <a:pt x="51581" y="20243"/>
                  </a:lnTo>
                  <a:lnTo>
                    <a:pt x="29142" y="44992"/>
                  </a:lnTo>
                  <a:lnTo>
                    <a:pt x="1150" y="105538"/>
                  </a:lnTo>
                  <a:lnTo>
                    <a:pt x="0" y="126454"/>
                  </a:lnTo>
                  <a:lnTo>
                    <a:pt x="8793" y="168478"/>
                  </a:lnTo>
                  <a:lnTo>
                    <a:pt x="24002" y="194459"/>
                  </a:lnTo>
                  <a:lnTo>
                    <a:pt x="48916" y="216974"/>
                  </a:lnTo>
                  <a:lnTo>
                    <a:pt x="78525" y="232875"/>
                  </a:lnTo>
                  <a:lnTo>
                    <a:pt x="120702" y="239406"/>
                  </a:lnTo>
                  <a:lnTo>
                    <a:pt x="164656" y="230162"/>
                  </a:lnTo>
                  <a:lnTo>
                    <a:pt x="196136" y="212605"/>
                  </a:lnTo>
                  <a:lnTo>
                    <a:pt x="242253" y="171836"/>
                  </a:lnTo>
                  <a:lnTo>
                    <a:pt x="257993" y="139692"/>
                  </a:lnTo>
                  <a:lnTo>
                    <a:pt x="264476" y="100532"/>
                  </a:lnTo>
                  <a:lnTo>
                    <a:pt x="259753" y="76266"/>
                  </a:lnTo>
                  <a:lnTo>
                    <a:pt x="243940" y="45994"/>
                  </a:lnTo>
                  <a:lnTo>
                    <a:pt x="229959" y="30970"/>
                  </a:lnTo>
                  <a:lnTo>
                    <a:pt x="212047" y="20393"/>
                  </a:lnTo>
                  <a:lnTo>
                    <a:pt x="192387" y="18032"/>
                  </a:lnTo>
                  <a:lnTo>
                    <a:pt x="175461" y="20883"/>
                  </a:lnTo>
                  <a:lnTo>
                    <a:pt x="170948" y="23280"/>
                  </a:lnTo>
                  <a:lnTo>
                    <a:pt x="16192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851179" y="3137492"/>
              <a:ext cx="269785" cy="267617"/>
            </a:xfrm>
            <a:custGeom>
              <a:avLst/>
              <a:gdLst/>
              <a:ahLst/>
              <a:cxnLst/>
              <a:rect l="0" t="0" r="0" b="0"/>
              <a:pathLst>
                <a:path w="269785" h="267617">
                  <a:moveTo>
                    <a:pt x="108572" y="10528"/>
                  </a:moveTo>
                  <a:lnTo>
                    <a:pt x="91804" y="4939"/>
                  </a:lnTo>
                  <a:lnTo>
                    <a:pt x="74214" y="5315"/>
                  </a:lnTo>
                  <a:lnTo>
                    <a:pt x="55867" y="10551"/>
                  </a:lnTo>
                  <a:lnTo>
                    <a:pt x="39914" y="20677"/>
                  </a:lnTo>
                  <a:lnTo>
                    <a:pt x="28145" y="36096"/>
                  </a:lnTo>
                  <a:lnTo>
                    <a:pt x="3620" y="95152"/>
                  </a:lnTo>
                  <a:lnTo>
                    <a:pt x="0" y="105549"/>
                  </a:lnTo>
                  <a:lnTo>
                    <a:pt x="493" y="142538"/>
                  </a:lnTo>
                  <a:lnTo>
                    <a:pt x="12310" y="195788"/>
                  </a:lnTo>
                  <a:lnTo>
                    <a:pt x="23286" y="219208"/>
                  </a:lnTo>
                  <a:lnTo>
                    <a:pt x="39082" y="235076"/>
                  </a:lnTo>
                  <a:lnTo>
                    <a:pt x="98413" y="262591"/>
                  </a:lnTo>
                  <a:lnTo>
                    <a:pt x="119264" y="267616"/>
                  </a:lnTo>
                  <a:lnTo>
                    <a:pt x="140231" y="265949"/>
                  </a:lnTo>
                  <a:lnTo>
                    <a:pt x="203335" y="239734"/>
                  </a:lnTo>
                  <a:lnTo>
                    <a:pt x="229327" y="222850"/>
                  </a:lnTo>
                  <a:lnTo>
                    <a:pt x="251846" y="197441"/>
                  </a:lnTo>
                  <a:lnTo>
                    <a:pt x="267747" y="167685"/>
                  </a:lnTo>
                  <a:lnTo>
                    <a:pt x="269784" y="143937"/>
                  </a:lnTo>
                  <a:lnTo>
                    <a:pt x="261559" y="96152"/>
                  </a:lnTo>
                  <a:lnTo>
                    <a:pt x="246448" y="63584"/>
                  </a:lnTo>
                  <a:lnTo>
                    <a:pt x="221564" y="37297"/>
                  </a:lnTo>
                  <a:lnTo>
                    <a:pt x="171371" y="11743"/>
                  </a:lnTo>
                  <a:lnTo>
                    <a:pt x="1401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2295212" y="2758466"/>
            <a:ext cx="1908412" cy="673825"/>
            <a:chOff x="2295212" y="2758466"/>
            <a:chExt cx="1908412" cy="673825"/>
          </a:xfrm>
        </p:grpSpPr>
        <p:sp>
          <p:nvSpPr>
            <p:cNvPr id="92" name="Freeform 91"/>
            <p:cNvSpPr/>
            <p:nvPr/>
          </p:nvSpPr>
          <p:spPr>
            <a:xfrm>
              <a:off x="2358383" y="2821637"/>
              <a:ext cx="73700" cy="452726"/>
            </a:xfrm>
            <a:custGeom>
              <a:avLst/>
              <a:gdLst/>
              <a:ahLst/>
              <a:cxnLst/>
              <a:rect l="0" t="0" r="0" b="0"/>
              <a:pathLst>
                <a:path w="73700" h="452726">
                  <a:moveTo>
                    <a:pt x="0" y="0"/>
                  </a:moveTo>
                  <a:lnTo>
                    <a:pt x="16666" y="54144"/>
                  </a:lnTo>
                  <a:lnTo>
                    <a:pt x="25779" y="114680"/>
                  </a:lnTo>
                  <a:lnTo>
                    <a:pt x="38844" y="168492"/>
                  </a:lnTo>
                  <a:lnTo>
                    <a:pt x="49570" y="229901"/>
                  </a:lnTo>
                  <a:lnTo>
                    <a:pt x="57625" y="281848"/>
                  </a:lnTo>
                  <a:lnTo>
                    <a:pt x="61528" y="331905"/>
                  </a:lnTo>
                  <a:lnTo>
                    <a:pt x="68273" y="385601"/>
                  </a:lnTo>
                  <a:lnTo>
                    <a:pt x="71288" y="414704"/>
                  </a:lnTo>
                  <a:lnTo>
                    <a:pt x="73699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295212" y="2969036"/>
              <a:ext cx="305327" cy="42115"/>
            </a:xfrm>
            <a:custGeom>
              <a:avLst/>
              <a:gdLst/>
              <a:ahLst/>
              <a:cxnLst/>
              <a:rect l="0" t="0" r="0" b="0"/>
              <a:pathLst>
                <a:path w="305327" h="42115">
                  <a:moveTo>
                    <a:pt x="305326" y="0"/>
                  </a:moveTo>
                  <a:lnTo>
                    <a:pt x="267848" y="8333"/>
                  </a:lnTo>
                  <a:lnTo>
                    <a:pt x="210011" y="17475"/>
                  </a:lnTo>
                  <a:lnTo>
                    <a:pt x="157124" y="23469"/>
                  </a:lnTo>
                  <a:lnTo>
                    <a:pt x="96028" y="29982"/>
                  </a:lnTo>
                  <a:lnTo>
                    <a:pt x="38379" y="3243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684961" y="2758466"/>
              <a:ext cx="189319" cy="558011"/>
            </a:xfrm>
            <a:custGeom>
              <a:avLst/>
              <a:gdLst/>
              <a:ahLst/>
              <a:cxnLst/>
              <a:rect l="0" t="0" r="0" b="0"/>
              <a:pathLst>
                <a:path w="189319" h="558011">
                  <a:moveTo>
                    <a:pt x="126147" y="0"/>
                  </a:moveTo>
                  <a:lnTo>
                    <a:pt x="70922" y="57565"/>
                  </a:lnTo>
                  <a:lnTo>
                    <a:pt x="57272" y="88026"/>
                  </a:lnTo>
                  <a:lnTo>
                    <a:pt x="39059" y="143296"/>
                  </a:lnTo>
                  <a:lnTo>
                    <a:pt x="18868" y="194292"/>
                  </a:lnTo>
                  <a:lnTo>
                    <a:pt x="4784" y="250595"/>
                  </a:lnTo>
                  <a:lnTo>
                    <a:pt x="789" y="313710"/>
                  </a:lnTo>
                  <a:lnTo>
                    <a:pt x="0" y="371583"/>
                  </a:lnTo>
                  <a:lnTo>
                    <a:pt x="6131" y="396775"/>
                  </a:lnTo>
                  <a:lnTo>
                    <a:pt x="34142" y="459844"/>
                  </a:lnTo>
                  <a:lnTo>
                    <a:pt x="88820" y="519273"/>
                  </a:lnTo>
                  <a:lnTo>
                    <a:pt x="127093" y="544336"/>
                  </a:lnTo>
                  <a:lnTo>
                    <a:pt x="147625" y="551933"/>
                  </a:lnTo>
                  <a:lnTo>
                    <a:pt x="189318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895336" y="2901880"/>
              <a:ext cx="252685" cy="338003"/>
            </a:xfrm>
            <a:custGeom>
              <a:avLst/>
              <a:gdLst/>
              <a:ahLst/>
              <a:cxnLst/>
              <a:rect l="0" t="0" r="0" b="0"/>
              <a:pathLst>
                <a:path w="252685" h="338003">
                  <a:moveTo>
                    <a:pt x="0" y="46099"/>
                  </a:moveTo>
                  <a:lnTo>
                    <a:pt x="5590" y="29331"/>
                  </a:lnTo>
                  <a:lnTo>
                    <a:pt x="17692" y="17979"/>
                  </a:lnTo>
                  <a:lnTo>
                    <a:pt x="54058" y="1160"/>
                  </a:lnTo>
                  <a:lnTo>
                    <a:pt x="74329" y="0"/>
                  </a:lnTo>
                  <a:lnTo>
                    <a:pt x="95037" y="4553"/>
                  </a:lnTo>
                  <a:lnTo>
                    <a:pt x="147436" y="33060"/>
                  </a:lnTo>
                  <a:lnTo>
                    <a:pt x="162234" y="49662"/>
                  </a:lnTo>
                  <a:lnTo>
                    <a:pt x="192420" y="101550"/>
                  </a:lnTo>
                  <a:lnTo>
                    <a:pt x="206639" y="160734"/>
                  </a:lnTo>
                  <a:lnTo>
                    <a:pt x="206286" y="203677"/>
                  </a:lnTo>
                  <a:lnTo>
                    <a:pt x="200477" y="230777"/>
                  </a:lnTo>
                  <a:lnTo>
                    <a:pt x="176688" y="287618"/>
                  </a:lnTo>
                  <a:lnTo>
                    <a:pt x="162756" y="305909"/>
                  </a:lnTo>
                  <a:lnTo>
                    <a:pt x="144866" y="320667"/>
                  </a:lnTo>
                  <a:lnTo>
                    <a:pt x="125217" y="331126"/>
                  </a:lnTo>
                  <a:lnTo>
                    <a:pt x="88834" y="338002"/>
                  </a:lnTo>
                  <a:lnTo>
                    <a:pt x="65218" y="333371"/>
                  </a:lnTo>
                  <a:lnTo>
                    <a:pt x="54008" y="328861"/>
                  </a:lnTo>
                  <a:lnTo>
                    <a:pt x="38432" y="314491"/>
                  </a:lnTo>
                  <a:lnTo>
                    <a:pt x="32640" y="305745"/>
                  </a:lnTo>
                  <a:lnTo>
                    <a:pt x="29325" y="286669"/>
                  </a:lnTo>
                  <a:lnTo>
                    <a:pt x="32921" y="266493"/>
                  </a:lnTo>
                  <a:lnTo>
                    <a:pt x="42318" y="245827"/>
                  </a:lnTo>
                  <a:lnTo>
                    <a:pt x="50439" y="238912"/>
                  </a:lnTo>
                  <a:lnTo>
                    <a:pt x="71940" y="231229"/>
                  </a:lnTo>
                  <a:lnTo>
                    <a:pt x="110353" y="232494"/>
                  </a:lnTo>
                  <a:lnTo>
                    <a:pt x="167738" y="246654"/>
                  </a:lnTo>
                  <a:lnTo>
                    <a:pt x="219834" y="264925"/>
                  </a:lnTo>
                  <a:lnTo>
                    <a:pt x="252684" y="288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232248" y="3169077"/>
              <a:ext cx="75810" cy="147400"/>
            </a:xfrm>
            <a:custGeom>
              <a:avLst/>
              <a:gdLst/>
              <a:ahLst/>
              <a:cxnLst/>
              <a:rect l="0" t="0" r="0" b="0"/>
              <a:pathLst>
                <a:path w="75810" h="147400">
                  <a:moveTo>
                    <a:pt x="0" y="0"/>
                  </a:moveTo>
                  <a:lnTo>
                    <a:pt x="24047" y="17981"/>
                  </a:lnTo>
                  <a:lnTo>
                    <a:pt x="65465" y="74354"/>
                  </a:lnTo>
                  <a:lnTo>
                    <a:pt x="75109" y="95047"/>
                  </a:lnTo>
                  <a:lnTo>
                    <a:pt x="75809" y="104309"/>
                  </a:lnTo>
                  <a:lnTo>
                    <a:pt x="70348" y="120839"/>
                  </a:lnTo>
                  <a:lnTo>
                    <a:pt x="57002" y="132865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329483" y="2880630"/>
              <a:ext cx="271944" cy="306777"/>
            </a:xfrm>
            <a:custGeom>
              <a:avLst/>
              <a:gdLst/>
              <a:ahLst/>
              <a:cxnLst/>
              <a:rect l="0" t="0" r="0" b="0"/>
              <a:pathLst>
                <a:path w="271944" h="306777">
                  <a:moveTo>
                    <a:pt x="134392" y="35763"/>
                  </a:moveTo>
                  <a:lnTo>
                    <a:pt x="90429" y="12044"/>
                  </a:lnTo>
                  <a:lnTo>
                    <a:pt x="54556" y="919"/>
                  </a:lnTo>
                  <a:lnTo>
                    <a:pt x="31059" y="0"/>
                  </a:lnTo>
                  <a:lnTo>
                    <a:pt x="19880" y="1393"/>
                  </a:lnTo>
                  <a:lnTo>
                    <a:pt x="12427" y="7000"/>
                  </a:lnTo>
                  <a:lnTo>
                    <a:pt x="4147" y="25710"/>
                  </a:lnTo>
                  <a:lnTo>
                    <a:pt x="0" y="81914"/>
                  </a:lnTo>
                  <a:lnTo>
                    <a:pt x="3693" y="106577"/>
                  </a:lnTo>
                  <a:lnTo>
                    <a:pt x="12353" y="126118"/>
                  </a:lnTo>
                  <a:lnTo>
                    <a:pt x="17938" y="134604"/>
                  </a:lnTo>
                  <a:lnTo>
                    <a:pt x="24001" y="137922"/>
                  </a:lnTo>
                  <a:lnTo>
                    <a:pt x="30382" y="137794"/>
                  </a:lnTo>
                  <a:lnTo>
                    <a:pt x="46052" y="133753"/>
                  </a:lnTo>
                  <a:lnTo>
                    <a:pt x="97358" y="131159"/>
                  </a:lnTo>
                  <a:lnTo>
                    <a:pt x="152294" y="136235"/>
                  </a:lnTo>
                  <a:lnTo>
                    <a:pt x="203006" y="156909"/>
                  </a:lnTo>
                  <a:lnTo>
                    <a:pt x="260231" y="204326"/>
                  </a:lnTo>
                  <a:lnTo>
                    <a:pt x="267418" y="211309"/>
                  </a:lnTo>
                  <a:lnTo>
                    <a:pt x="271039" y="220645"/>
                  </a:lnTo>
                  <a:lnTo>
                    <a:pt x="271943" y="243495"/>
                  </a:lnTo>
                  <a:lnTo>
                    <a:pt x="265326" y="263009"/>
                  </a:lnTo>
                  <a:lnTo>
                    <a:pt x="260286" y="271489"/>
                  </a:lnTo>
                  <a:lnTo>
                    <a:pt x="242207" y="284030"/>
                  </a:lnTo>
                  <a:lnTo>
                    <a:pt x="178962" y="304244"/>
                  </a:lnTo>
                  <a:lnTo>
                    <a:pt x="141099" y="306776"/>
                  </a:lnTo>
                  <a:lnTo>
                    <a:pt x="113335" y="2989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639754" y="2947979"/>
              <a:ext cx="210789" cy="238765"/>
            </a:xfrm>
            <a:custGeom>
              <a:avLst/>
              <a:gdLst/>
              <a:ahLst/>
              <a:cxnLst/>
              <a:rect l="0" t="0" r="0" b="0"/>
              <a:pathLst>
                <a:path w="210789" h="238765">
                  <a:moveTo>
                    <a:pt x="97862" y="0"/>
                  </a:moveTo>
                  <a:lnTo>
                    <a:pt x="75506" y="0"/>
                  </a:lnTo>
                  <a:lnTo>
                    <a:pt x="55170" y="9358"/>
                  </a:lnTo>
                  <a:lnTo>
                    <a:pt x="19109" y="38373"/>
                  </a:lnTo>
                  <a:lnTo>
                    <a:pt x="2258" y="65182"/>
                  </a:lnTo>
                  <a:lnTo>
                    <a:pt x="0" y="91361"/>
                  </a:lnTo>
                  <a:lnTo>
                    <a:pt x="8081" y="144649"/>
                  </a:lnTo>
                  <a:lnTo>
                    <a:pt x="27475" y="199679"/>
                  </a:lnTo>
                  <a:lnTo>
                    <a:pt x="33390" y="210328"/>
                  </a:lnTo>
                  <a:lnTo>
                    <a:pt x="49321" y="225280"/>
                  </a:lnTo>
                  <a:lnTo>
                    <a:pt x="69269" y="234655"/>
                  </a:lnTo>
                  <a:lnTo>
                    <a:pt x="105638" y="238764"/>
                  </a:lnTo>
                  <a:lnTo>
                    <a:pt x="139161" y="231922"/>
                  </a:lnTo>
                  <a:lnTo>
                    <a:pt x="178810" y="209242"/>
                  </a:lnTo>
                  <a:lnTo>
                    <a:pt x="193501" y="194772"/>
                  </a:lnTo>
                  <a:lnTo>
                    <a:pt x="203929" y="176642"/>
                  </a:lnTo>
                  <a:lnTo>
                    <a:pt x="210788" y="141116"/>
                  </a:lnTo>
                  <a:lnTo>
                    <a:pt x="201642" y="100954"/>
                  </a:lnTo>
                  <a:lnTo>
                    <a:pt x="184114" y="70596"/>
                  </a:lnTo>
                  <a:lnTo>
                    <a:pt x="150505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912594" y="3000621"/>
              <a:ext cx="201300" cy="235618"/>
            </a:xfrm>
            <a:custGeom>
              <a:avLst/>
              <a:gdLst/>
              <a:ahLst/>
              <a:cxnLst/>
              <a:rect l="0" t="0" r="0" b="0"/>
              <a:pathLst>
                <a:path w="201300" h="235618">
                  <a:moveTo>
                    <a:pt x="67178" y="0"/>
                  </a:moveTo>
                  <a:lnTo>
                    <a:pt x="28804" y="29309"/>
                  </a:lnTo>
                  <a:lnTo>
                    <a:pt x="13174" y="55088"/>
                  </a:lnTo>
                  <a:lnTo>
                    <a:pt x="1134" y="90542"/>
                  </a:lnTo>
                  <a:lnTo>
                    <a:pt x="0" y="113941"/>
                  </a:lnTo>
                  <a:lnTo>
                    <a:pt x="8805" y="157558"/>
                  </a:lnTo>
                  <a:lnTo>
                    <a:pt x="24016" y="183814"/>
                  </a:lnTo>
                  <a:lnTo>
                    <a:pt x="43340" y="206412"/>
                  </a:lnTo>
                  <a:lnTo>
                    <a:pt x="69473" y="222336"/>
                  </a:lnTo>
                  <a:lnTo>
                    <a:pt x="99443" y="234464"/>
                  </a:lnTo>
                  <a:lnTo>
                    <a:pt x="120122" y="235617"/>
                  </a:lnTo>
                  <a:lnTo>
                    <a:pt x="139841" y="231061"/>
                  </a:lnTo>
                  <a:lnTo>
                    <a:pt x="171565" y="209072"/>
                  </a:lnTo>
                  <a:lnTo>
                    <a:pt x="184932" y="194697"/>
                  </a:lnTo>
                  <a:lnTo>
                    <a:pt x="194772" y="176609"/>
                  </a:lnTo>
                  <a:lnTo>
                    <a:pt x="201299" y="141106"/>
                  </a:lnTo>
                  <a:lnTo>
                    <a:pt x="197645" y="106540"/>
                  </a:lnTo>
                  <a:lnTo>
                    <a:pt x="183563" y="74072"/>
                  </a:lnTo>
                  <a:lnTo>
                    <a:pt x="136473" y="17056"/>
                  </a:lnTo>
                  <a:lnTo>
                    <a:pt x="13034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895544" y="2800580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969243" y="2832165"/>
              <a:ext cx="234381" cy="600126"/>
            </a:xfrm>
            <a:custGeom>
              <a:avLst/>
              <a:gdLst/>
              <a:ahLst/>
              <a:cxnLst/>
              <a:rect l="0" t="0" r="0" b="0"/>
              <a:pathLst>
                <a:path w="234381" h="600126">
                  <a:moveTo>
                    <a:pt x="0" y="0"/>
                  </a:moveTo>
                  <a:lnTo>
                    <a:pt x="26386" y="15641"/>
                  </a:lnTo>
                  <a:lnTo>
                    <a:pt x="69206" y="34329"/>
                  </a:lnTo>
                  <a:lnTo>
                    <a:pt x="109373" y="69382"/>
                  </a:lnTo>
                  <a:lnTo>
                    <a:pt x="161580" y="131442"/>
                  </a:lnTo>
                  <a:lnTo>
                    <a:pt x="197643" y="191907"/>
                  </a:lnTo>
                  <a:lnTo>
                    <a:pt x="217268" y="242865"/>
                  </a:lnTo>
                  <a:lnTo>
                    <a:pt x="234380" y="301307"/>
                  </a:lnTo>
                  <a:lnTo>
                    <a:pt x="232214" y="363458"/>
                  </a:lnTo>
                  <a:lnTo>
                    <a:pt x="222573" y="413538"/>
                  </a:lnTo>
                  <a:lnTo>
                    <a:pt x="195827" y="472974"/>
                  </a:lnTo>
                  <a:lnTo>
                    <a:pt x="157095" y="529775"/>
                  </a:lnTo>
                  <a:lnTo>
                    <a:pt x="111414" y="582412"/>
                  </a:lnTo>
                  <a:lnTo>
                    <a:pt x="94757" y="6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2579481" y="3674445"/>
            <a:ext cx="4623626" cy="610654"/>
            <a:chOff x="2579481" y="3674445"/>
            <a:chExt cx="4623626" cy="610654"/>
          </a:xfrm>
        </p:grpSpPr>
        <p:sp>
          <p:nvSpPr>
            <p:cNvPr id="103" name="Freeform 102"/>
            <p:cNvSpPr/>
            <p:nvPr/>
          </p:nvSpPr>
          <p:spPr>
            <a:xfrm>
              <a:off x="2653181" y="3832373"/>
              <a:ext cx="63172" cy="410612"/>
            </a:xfrm>
            <a:custGeom>
              <a:avLst/>
              <a:gdLst/>
              <a:ahLst/>
              <a:cxnLst/>
              <a:rect l="0" t="0" r="0" b="0"/>
              <a:pathLst>
                <a:path w="63172" h="410612">
                  <a:moveTo>
                    <a:pt x="0" y="0"/>
                  </a:moveTo>
                  <a:lnTo>
                    <a:pt x="0" y="58617"/>
                  </a:lnTo>
                  <a:lnTo>
                    <a:pt x="11453" y="115213"/>
                  </a:lnTo>
                  <a:lnTo>
                    <a:pt x="24749" y="174576"/>
                  </a:lnTo>
                  <a:lnTo>
                    <a:pt x="35149" y="233440"/>
                  </a:lnTo>
                  <a:lnTo>
                    <a:pt x="45640" y="289746"/>
                  </a:lnTo>
                  <a:lnTo>
                    <a:pt x="52429" y="352768"/>
                  </a:lnTo>
                  <a:lnTo>
                    <a:pt x="63171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579481" y="3958715"/>
              <a:ext cx="263214" cy="52643"/>
            </a:xfrm>
            <a:custGeom>
              <a:avLst/>
              <a:gdLst/>
              <a:ahLst/>
              <a:cxnLst/>
              <a:rect l="0" t="0" r="0" b="0"/>
              <a:pathLst>
                <a:path w="263214" h="52643">
                  <a:moveTo>
                    <a:pt x="263213" y="0"/>
                  </a:moveTo>
                  <a:lnTo>
                    <a:pt x="220521" y="3119"/>
                  </a:lnTo>
                  <a:lnTo>
                    <a:pt x="159975" y="10722"/>
                  </a:lnTo>
                  <a:lnTo>
                    <a:pt x="104997" y="21788"/>
                  </a:lnTo>
                  <a:lnTo>
                    <a:pt x="49076" y="4082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938110" y="3674445"/>
              <a:ext cx="178326" cy="600126"/>
            </a:xfrm>
            <a:custGeom>
              <a:avLst/>
              <a:gdLst/>
              <a:ahLst/>
              <a:cxnLst/>
              <a:rect l="0" t="0" r="0" b="0"/>
              <a:pathLst>
                <a:path w="178326" h="600126">
                  <a:moveTo>
                    <a:pt x="125682" y="0"/>
                  </a:moveTo>
                  <a:lnTo>
                    <a:pt x="87309" y="29309"/>
                  </a:lnTo>
                  <a:lnTo>
                    <a:pt x="66089" y="55088"/>
                  </a:lnTo>
                  <a:lnTo>
                    <a:pt x="39268" y="117060"/>
                  </a:lnTo>
                  <a:lnTo>
                    <a:pt x="18536" y="177801"/>
                  </a:lnTo>
                  <a:lnTo>
                    <a:pt x="6848" y="228807"/>
                  </a:lnTo>
                  <a:lnTo>
                    <a:pt x="1565" y="286553"/>
                  </a:lnTo>
                  <a:lnTo>
                    <a:pt x="0" y="348117"/>
                  </a:lnTo>
                  <a:lnTo>
                    <a:pt x="10714" y="405223"/>
                  </a:lnTo>
                  <a:lnTo>
                    <a:pt x="35296" y="468516"/>
                  </a:lnTo>
                  <a:lnTo>
                    <a:pt x="62681" y="522959"/>
                  </a:lnTo>
                  <a:lnTo>
                    <a:pt x="77795" y="544771"/>
                  </a:lnTo>
                  <a:lnTo>
                    <a:pt x="126308" y="585267"/>
                  </a:lnTo>
                  <a:lnTo>
                    <a:pt x="147018" y="593522"/>
                  </a:lnTo>
                  <a:lnTo>
                    <a:pt x="178325" y="6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142431" y="3850266"/>
              <a:ext cx="268803" cy="385253"/>
            </a:xfrm>
            <a:custGeom>
              <a:avLst/>
              <a:gdLst/>
              <a:ahLst/>
              <a:cxnLst/>
              <a:rect l="0" t="0" r="0" b="0"/>
              <a:pathLst>
                <a:path w="268803" h="385253">
                  <a:moveTo>
                    <a:pt x="5589" y="87392"/>
                  </a:moveTo>
                  <a:lnTo>
                    <a:pt x="0" y="70624"/>
                  </a:lnTo>
                  <a:lnTo>
                    <a:pt x="376" y="53033"/>
                  </a:lnTo>
                  <a:lnTo>
                    <a:pt x="5612" y="34687"/>
                  </a:lnTo>
                  <a:lnTo>
                    <a:pt x="15738" y="18734"/>
                  </a:lnTo>
                  <a:lnTo>
                    <a:pt x="31157" y="6964"/>
                  </a:lnTo>
                  <a:lnTo>
                    <a:pt x="40182" y="2188"/>
                  </a:lnTo>
                  <a:lnTo>
                    <a:pt x="62688" y="0"/>
                  </a:lnTo>
                  <a:lnTo>
                    <a:pt x="87118" y="4097"/>
                  </a:lnTo>
                  <a:lnTo>
                    <a:pt x="109675" y="13717"/>
                  </a:lnTo>
                  <a:lnTo>
                    <a:pt x="136515" y="37876"/>
                  </a:lnTo>
                  <a:lnTo>
                    <a:pt x="158140" y="77481"/>
                  </a:lnTo>
                  <a:lnTo>
                    <a:pt x="177309" y="135176"/>
                  </a:lnTo>
                  <a:lnTo>
                    <a:pt x="183139" y="190764"/>
                  </a:lnTo>
                  <a:lnTo>
                    <a:pt x="184291" y="253736"/>
                  </a:lnTo>
                  <a:lnTo>
                    <a:pt x="178929" y="305993"/>
                  </a:lnTo>
                  <a:lnTo>
                    <a:pt x="165434" y="348941"/>
                  </a:lnTo>
                  <a:lnTo>
                    <a:pt x="154230" y="365853"/>
                  </a:lnTo>
                  <a:lnTo>
                    <a:pt x="138333" y="378048"/>
                  </a:lnTo>
                  <a:lnTo>
                    <a:pt x="129180" y="382938"/>
                  </a:lnTo>
                  <a:lnTo>
                    <a:pt x="109651" y="385252"/>
                  </a:lnTo>
                  <a:lnTo>
                    <a:pt x="90444" y="381211"/>
                  </a:lnTo>
                  <a:lnTo>
                    <a:pt x="74108" y="371616"/>
                  </a:lnTo>
                  <a:lnTo>
                    <a:pt x="68816" y="362272"/>
                  </a:lnTo>
                  <a:lnTo>
                    <a:pt x="62936" y="336293"/>
                  </a:lnTo>
                  <a:lnTo>
                    <a:pt x="66562" y="311488"/>
                  </a:lnTo>
                  <a:lnTo>
                    <a:pt x="70804" y="299960"/>
                  </a:lnTo>
                  <a:lnTo>
                    <a:pt x="78312" y="291106"/>
                  </a:lnTo>
                  <a:lnTo>
                    <a:pt x="99132" y="278147"/>
                  </a:lnTo>
                  <a:lnTo>
                    <a:pt x="120863" y="274727"/>
                  </a:lnTo>
                  <a:lnTo>
                    <a:pt x="142220" y="278276"/>
                  </a:lnTo>
                  <a:lnTo>
                    <a:pt x="204440" y="305501"/>
                  </a:lnTo>
                  <a:lnTo>
                    <a:pt x="260092" y="336267"/>
                  </a:lnTo>
                  <a:lnTo>
                    <a:pt x="268802" y="340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474404" y="4127171"/>
              <a:ext cx="76921" cy="157928"/>
            </a:xfrm>
            <a:custGeom>
              <a:avLst/>
              <a:gdLst/>
              <a:ahLst/>
              <a:cxnLst/>
              <a:rect l="0" t="0" r="0" b="0"/>
              <a:pathLst>
                <a:path w="76921" h="157928">
                  <a:moveTo>
                    <a:pt x="0" y="0"/>
                  </a:moveTo>
                  <a:lnTo>
                    <a:pt x="58563" y="55087"/>
                  </a:lnTo>
                  <a:lnTo>
                    <a:pt x="74804" y="84952"/>
                  </a:lnTo>
                  <a:lnTo>
                    <a:pt x="76920" y="105607"/>
                  </a:lnTo>
                  <a:lnTo>
                    <a:pt x="72791" y="125315"/>
                  </a:lnTo>
                  <a:lnTo>
                    <a:pt x="63157" y="141873"/>
                  </a:lnTo>
                  <a:lnTo>
                    <a:pt x="54196" y="150792"/>
                  </a:lnTo>
                  <a:lnTo>
                    <a:pt x="42114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557485" y="3863958"/>
              <a:ext cx="246587" cy="276349"/>
            </a:xfrm>
            <a:custGeom>
              <a:avLst/>
              <a:gdLst/>
              <a:ahLst/>
              <a:cxnLst/>
              <a:rect l="0" t="0" r="0" b="0"/>
              <a:pathLst>
                <a:path w="246587" h="276349">
                  <a:moveTo>
                    <a:pt x="169603" y="0"/>
                  </a:moveTo>
                  <a:lnTo>
                    <a:pt x="115458" y="0"/>
                  </a:lnTo>
                  <a:lnTo>
                    <a:pt x="53808" y="7236"/>
                  </a:lnTo>
                  <a:lnTo>
                    <a:pt x="27671" y="9065"/>
                  </a:lnTo>
                  <a:lnTo>
                    <a:pt x="17660" y="13062"/>
                  </a:lnTo>
                  <a:lnTo>
                    <a:pt x="3417" y="26863"/>
                  </a:lnTo>
                  <a:lnTo>
                    <a:pt x="320" y="35456"/>
                  </a:lnTo>
                  <a:lnTo>
                    <a:pt x="0" y="54363"/>
                  </a:lnTo>
                  <a:lnTo>
                    <a:pt x="15700" y="115964"/>
                  </a:lnTo>
                  <a:lnTo>
                    <a:pt x="20208" y="120594"/>
                  </a:lnTo>
                  <a:lnTo>
                    <a:pt x="25552" y="121340"/>
                  </a:lnTo>
                  <a:lnTo>
                    <a:pt x="86187" y="101483"/>
                  </a:lnTo>
                  <a:lnTo>
                    <a:pt x="106792" y="100866"/>
                  </a:lnTo>
                  <a:lnTo>
                    <a:pt x="169634" y="116350"/>
                  </a:lnTo>
                  <a:lnTo>
                    <a:pt x="189504" y="124241"/>
                  </a:lnTo>
                  <a:lnTo>
                    <a:pt x="213844" y="143007"/>
                  </a:lnTo>
                  <a:lnTo>
                    <a:pt x="234704" y="170274"/>
                  </a:lnTo>
                  <a:lnTo>
                    <a:pt x="244550" y="190322"/>
                  </a:lnTo>
                  <a:lnTo>
                    <a:pt x="246586" y="214049"/>
                  </a:lnTo>
                  <a:lnTo>
                    <a:pt x="242422" y="237852"/>
                  </a:lnTo>
                  <a:lnTo>
                    <a:pt x="232773" y="256231"/>
                  </a:lnTo>
                  <a:lnTo>
                    <a:pt x="214446" y="269078"/>
                  </a:lnTo>
                  <a:lnTo>
                    <a:pt x="191873" y="276348"/>
                  </a:lnTo>
                  <a:lnTo>
                    <a:pt x="159434" y="273864"/>
                  </a:lnTo>
                  <a:lnTo>
                    <a:pt x="106432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897345" y="3885015"/>
              <a:ext cx="185864" cy="266292"/>
            </a:xfrm>
            <a:custGeom>
              <a:avLst/>
              <a:gdLst/>
              <a:ahLst/>
              <a:cxnLst/>
              <a:rect l="0" t="0" r="0" b="0"/>
              <a:pathLst>
                <a:path w="185864" h="266292">
                  <a:moveTo>
                    <a:pt x="50841" y="0"/>
                  </a:moveTo>
                  <a:lnTo>
                    <a:pt x="28484" y="5589"/>
                  </a:lnTo>
                  <a:lnTo>
                    <a:pt x="20729" y="10745"/>
                  </a:lnTo>
                  <a:lnTo>
                    <a:pt x="8992" y="25833"/>
                  </a:lnTo>
                  <a:lnTo>
                    <a:pt x="1397" y="65236"/>
                  </a:lnTo>
                  <a:lnTo>
                    <a:pt x="0" y="128613"/>
                  </a:lnTo>
                  <a:lnTo>
                    <a:pt x="12936" y="188425"/>
                  </a:lnTo>
                  <a:lnTo>
                    <a:pt x="28561" y="220777"/>
                  </a:lnTo>
                  <a:lnTo>
                    <a:pt x="53599" y="246999"/>
                  </a:lnTo>
                  <a:lnTo>
                    <a:pt x="83244" y="263998"/>
                  </a:lnTo>
                  <a:lnTo>
                    <a:pt x="106966" y="266291"/>
                  </a:lnTo>
                  <a:lnTo>
                    <a:pt x="131938" y="262241"/>
                  </a:lnTo>
                  <a:lnTo>
                    <a:pt x="154734" y="252642"/>
                  </a:lnTo>
                  <a:lnTo>
                    <a:pt x="170326" y="237458"/>
                  </a:lnTo>
                  <a:lnTo>
                    <a:pt x="176121" y="228495"/>
                  </a:lnTo>
                  <a:lnTo>
                    <a:pt x="184277" y="193524"/>
                  </a:lnTo>
                  <a:lnTo>
                    <a:pt x="185863" y="133720"/>
                  </a:lnTo>
                  <a:lnTo>
                    <a:pt x="177935" y="96943"/>
                  </a:lnTo>
                  <a:lnTo>
                    <a:pt x="148282" y="42402"/>
                  </a:lnTo>
                  <a:lnTo>
                    <a:pt x="131583" y="27424"/>
                  </a:lnTo>
                  <a:lnTo>
                    <a:pt x="103484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159747" y="3885015"/>
              <a:ext cx="185123" cy="249564"/>
            </a:xfrm>
            <a:custGeom>
              <a:avLst/>
              <a:gdLst/>
              <a:ahLst/>
              <a:cxnLst/>
              <a:rect l="0" t="0" r="0" b="0"/>
              <a:pathLst>
                <a:path w="185123" h="249564">
                  <a:moveTo>
                    <a:pt x="62180" y="0"/>
                  </a:moveTo>
                  <a:lnTo>
                    <a:pt x="27433" y="37087"/>
                  </a:lnTo>
                  <a:lnTo>
                    <a:pt x="6536" y="84953"/>
                  </a:lnTo>
                  <a:lnTo>
                    <a:pt x="0" y="148419"/>
                  </a:lnTo>
                  <a:lnTo>
                    <a:pt x="1789" y="174759"/>
                  </a:lnTo>
                  <a:lnTo>
                    <a:pt x="15950" y="208148"/>
                  </a:lnTo>
                  <a:lnTo>
                    <a:pt x="28376" y="225482"/>
                  </a:lnTo>
                  <a:lnTo>
                    <a:pt x="44816" y="237865"/>
                  </a:lnTo>
                  <a:lnTo>
                    <a:pt x="64991" y="246098"/>
                  </a:lnTo>
                  <a:lnTo>
                    <a:pt x="101488" y="249563"/>
                  </a:lnTo>
                  <a:lnTo>
                    <a:pt x="135048" y="242531"/>
                  </a:lnTo>
                  <a:lnTo>
                    <a:pt x="156567" y="232184"/>
                  </a:lnTo>
                  <a:lnTo>
                    <a:pt x="171590" y="216667"/>
                  </a:lnTo>
                  <a:lnTo>
                    <a:pt x="180996" y="196902"/>
                  </a:lnTo>
                  <a:lnTo>
                    <a:pt x="185122" y="160637"/>
                  </a:lnTo>
                  <a:lnTo>
                    <a:pt x="173574" y="105642"/>
                  </a:lnTo>
                  <a:lnTo>
                    <a:pt x="158097" y="79394"/>
                  </a:lnTo>
                  <a:lnTo>
                    <a:pt x="125351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274570" y="3748145"/>
              <a:ext cx="202282" cy="526426"/>
            </a:xfrm>
            <a:custGeom>
              <a:avLst/>
              <a:gdLst/>
              <a:ahLst/>
              <a:cxnLst/>
              <a:rect l="0" t="0" r="0" b="0"/>
              <a:pathLst>
                <a:path w="202282" h="526426">
                  <a:moveTo>
                    <a:pt x="0" y="0"/>
                  </a:moveTo>
                  <a:lnTo>
                    <a:pt x="60873" y="42661"/>
                  </a:lnTo>
                  <a:lnTo>
                    <a:pt x="121234" y="105933"/>
                  </a:lnTo>
                  <a:lnTo>
                    <a:pt x="157717" y="155919"/>
                  </a:lnTo>
                  <a:lnTo>
                    <a:pt x="185961" y="219271"/>
                  </a:lnTo>
                  <a:lnTo>
                    <a:pt x="201459" y="270730"/>
                  </a:lnTo>
                  <a:lnTo>
                    <a:pt x="202281" y="317432"/>
                  </a:lnTo>
                  <a:lnTo>
                    <a:pt x="195116" y="366495"/>
                  </a:lnTo>
                  <a:lnTo>
                    <a:pt x="181044" y="419834"/>
                  </a:lnTo>
                  <a:lnTo>
                    <a:pt x="156947" y="474217"/>
                  </a:lnTo>
                  <a:lnTo>
                    <a:pt x="126341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758880" y="3916601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88258" y="7235"/>
                  </a:lnTo>
                  <a:lnTo>
                    <a:pt x="35155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800994" y="3958715"/>
              <a:ext cx="84230" cy="10529"/>
            </a:xfrm>
            <a:custGeom>
              <a:avLst/>
              <a:gdLst/>
              <a:ahLst/>
              <a:cxnLst/>
              <a:rect l="0" t="0" r="0" b="0"/>
              <a:pathLst>
                <a:path w="84230" h="10529">
                  <a:moveTo>
                    <a:pt x="84229" y="0"/>
                  </a:moveTo>
                  <a:lnTo>
                    <a:pt x="56673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169492" y="3733610"/>
              <a:ext cx="266553" cy="423868"/>
            </a:xfrm>
            <a:custGeom>
              <a:avLst/>
              <a:gdLst/>
              <a:ahLst/>
              <a:cxnLst/>
              <a:rect l="0" t="0" r="0" b="0"/>
              <a:pathLst>
                <a:path w="266553" h="423868">
                  <a:moveTo>
                    <a:pt x="0" y="67177"/>
                  </a:moveTo>
                  <a:lnTo>
                    <a:pt x="9575" y="43131"/>
                  </a:lnTo>
                  <a:lnTo>
                    <a:pt x="20243" y="28804"/>
                  </a:lnTo>
                  <a:lnTo>
                    <a:pt x="44992" y="13174"/>
                  </a:lnTo>
                  <a:lnTo>
                    <a:pt x="74552" y="1133"/>
                  </a:lnTo>
                  <a:lnTo>
                    <a:pt x="95135" y="0"/>
                  </a:lnTo>
                  <a:lnTo>
                    <a:pt x="114812" y="4565"/>
                  </a:lnTo>
                  <a:lnTo>
                    <a:pt x="131356" y="14393"/>
                  </a:lnTo>
                  <a:lnTo>
                    <a:pt x="143388" y="29680"/>
                  </a:lnTo>
                  <a:lnTo>
                    <a:pt x="148235" y="38669"/>
                  </a:lnTo>
                  <a:lnTo>
                    <a:pt x="150500" y="61136"/>
                  </a:lnTo>
                  <a:lnTo>
                    <a:pt x="146438" y="85549"/>
                  </a:lnTo>
                  <a:lnTo>
                    <a:pt x="130996" y="117854"/>
                  </a:lnTo>
                  <a:lnTo>
                    <a:pt x="97955" y="157703"/>
                  </a:lnTo>
                  <a:lnTo>
                    <a:pt x="71527" y="173679"/>
                  </a:lnTo>
                  <a:lnTo>
                    <a:pt x="38175" y="187217"/>
                  </a:lnTo>
                  <a:lnTo>
                    <a:pt x="77990" y="183778"/>
                  </a:lnTo>
                  <a:lnTo>
                    <a:pt x="113965" y="188813"/>
                  </a:lnTo>
                  <a:lnTo>
                    <a:pt x="168212" y="215805"/>
                  </a:lnTo>
                  <a:lnTo>
                    <a:pt x="188235" y="230330"/>
                  </a:lnTo>
                  <a:lnTo>
                    <a:pt x="234716" y="288734"/>
                  </a:lnTo>
                  <a:lnTo>
                    <a:pt x="264587" y="340978"/>
                  </a:lnTo>
                  <a:lnTo>
                    <a:pt x="266552" y="362002"/>
                  </a:lnTo>
                  <a:lnTo>
                    <a:pt x="265439" y="372522"/>
                  </a:lnTo>
                  <a:lnTo>
                    <a:pt x="254843" y="390449"/>
                  </a:lnTo>
                  <a:lnTo>
                    <a:pt x="237266" y="405046"/>
                  </a:lnTo>
                  <a:lnTo>
                    <a:pt x="201062" y="418671"/>
                  </a:lnTo>
                  <a:lnTo>
                    <a:pt x="146907" y="423867"/>
                  </a:lnTo>
                  <a:lnTo>
                    <a:pt x="85560" y="419304"/>
                  </a:lnTo>
                  <a:lnTo>
                    <a:pt x="31585" y="4040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445028" y="3809713"/>
              <a:ext cx="249627" cy="321385"/>
            </a:xfrm>
            <a:custGeom>
              <a:avLst/>
              <a:gdLst/>
              <a:ahLst/>
              <a:cxnLst/>
              <a:rect l="0" t="0" r="0" b="0"/>
              <a:pathLst>
                <a:path w="249627" h="321385">
                  <a:moveTo>
                    <a:pt x="114018" y="12131"/>
                  </a:moveTo>
                  <a:lnTo>
                    <a:pt x="102840" y="953"/>
                  </a:lnTo>
                  <a:lnTo>
                    <a:pt x="97208" y="0"/>
                  </a:lnTo>
                  <a:lnTo>
                    <a:pt x="91113" y="1704"/>
                  </a:lnTo>
                  <a:lnTo>
                    <a:pt x="64520" y="21250"/>
                  </a:lnTo>
                  <a:lnTo>
                    <a:pt x="22739" y="76103"/>
                  </a:lnTo>
                  <a:lnTo>
                    <a:pt x="7294" y="107125"/>
                  </a:lnTo>
                  <a:lnTo>
                    <a:pt x="0" y="164689"/>
                  </a:lnTo>
                  <a:lnTo>
                    <a:pt x="1679" y="219214"/>
                  </a:lnTo>
                  <a:lnTo>
                    <a:pt x="12929" y="264126"/>
                  </a:lnTo>
                  <a:lnTo>
                    <a:pt x="28564" y="290607"/>
                  </a:lnTo>
                  <a:lnTo>
                    <a:pt x="44453" y="302794"/>
                  </a:lnTo>
                  <a:lnTo>
                    <a:pt x="83250" y="320151"/>
                  </a:lnTo>
                  <a:lnTo>
                    <a:pt x="106972" y="321384"/>
                  </a:lnTo>
                  <a:lnTo>
                    <a:pt x="160330" y="312644"/>
                  </a:lnTo>
                  <a:lnTo>
                    <a:pt x="190781" y="297444"/>
                  </a:lnTo>
                  <a:lnTo>
                    <a:pt x="214622" y="278123"/>
                  </a:lnTo>
                  <a:lnTo>
                    <a:pt x="236504" y="246401"/>
                  </a:lnTo>
                  <a:lnTo>
                    <a:pt x="246627" y="201778"/>
                  </a:lnTo>
                  <a:lnTo>
                    <a:pt x="249626" y="151511"/>
                  </a:lnTo>
                  <a:lnTo>
                    <a:pt x="244089" y="123211"/>
                  </a:lnTo>
                  <a:lnTo>
                    <a:pt x="221469" y="70858"/>
                  </a:lnTo>
                  <a:lnTo>
                    <a:pt x="195769" y="40580"/>
                  </a:lnTo>
                  <a:lnTo>
                    <a:pt x="145604" y="121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763156" y="3800787"/>
              <a:ext cx="284757" cy="333784"/>
            </a:xfrm>
            <a:custGeom>
              <a:avLst/>
              <a:gdLst/>
              <a:ahLst/>
              <a:cxnLst/>
              <a:rect l="0" t="0" r="0" b="0"/>
              <a:pathLst>
                <a:path w="284757" h="333784">
                  <a:moveTo>
                    <a:pt x="101217" y="10529"/>
                  </a:moveTo>
                  <a:lnTo>
                    <a:pt x="41624" y="60027"/>
                  </a:lnTo>
                  <a:lnTo>
                    <a:pt x="17922" y="114591"/>
                  </a:lnTo>
                  <a:lnTo>
                    <a:pt x="734" y="170635"/>
                  </a:lnTo>
                  <a:lnTo>
                    <a:pt x="0" y="230325"/>
                  </a:lnTo>
                  <a:lnTo>
                    <a:pt x="5929" y="257955"/>
                  </a:lnTo>
                  <a:lnTo>
                    <a:pt x="22421" y="292070"/>
                  </a:lnTo>
                  <a:lnTo>
                    <a:pt x="35390" y="309574"/>
                  </a:lnTo>
                  <a:lnTo>
                    <a:pt x="55193" y="322032"/>
                  </a:lnTo>
                  <a:lnTo>
                    <a:pt x="79592" y="330299"/>
                  </a:lnTo>
                  <a:lnTo>
                    <a:pt x="118466" y="333783"/>
                  </a:lnTo>
                  <a:lnTo>
                    <a:pt x="174415" y="322000"/>
                  </a:lnTo>
                  <a:lnTo>
                    <a:pt x="200764" y="306497"/>
                  </a:lnTo>
                  <a:lnTo>
                    <a:pt x="237794" y="270314"/>
                  </a:lnTo>
                  <a:lnTo>
                    <a:pt x="255938" y="241140"/>
                  </a:lnTo>
                  <a:lnTo>
                    <a:pt x="279920" y="178896"/>
                  </a:lnTo>
                  <a:lnTo>
                    <a:pt x="284756" y="157888"/>
                  </a:lnTo>
                  <a:lnTo>
                    <a:pt x="275443" y="99691"/>
                  </a:lnTo>
                  <a:lnTo>
                    <a:pt x="260204" y="70222"/>
                  </a:lnTo>
                  <a:lnTo>
                    <a:pt x="220325" y="24877"/>
                  </a:lnTo>
                  <a:lnTo>
                    <a:pt x="193830" y="9191"/>
                  </a:lnTo>
                  <a:lnTo>
                    <a:pt x="1643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369741" y="3874487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2195" y="37478"/>
                  </a:lnTo>
                  <a:lnTo>
                    <a:pt x="3770" y="75445"/>
                  </a:lnTo>
                  <a:lnTo>
                    <a:pt x="6355" y="10138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317098" y="3948186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66883" y="0"/>
                  </a:lnTo>
                  <a:lnTo>
                    <a:pt x="2839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685595" y="3817809"/>
              <a:ext cx="196463" cy="256720"/>
            </a:xfrm>
            <a:custGeom>
              <a:avLst/>
              <a:gdLst/>
              <a:ahLst/>
              <a:cxnLst/>
              <a:rect l="0" t="0" r="0" b="0"/>
              <a:pathLst>
                <a:path w="196463" h="256720">
                  <a:moveTo>
                    <a:pt x="0" y="14564"/>
                  </a:moveTo>
                  <a:lnTo>
                    <a:pt x="32453" y="20629"/>
                  </a:lnTo>
                  <a:lnTo>
                    <a:pt x="89932" y="15593"/>
                  </a:lnTo>
                  <a:lnTo>
                    <a:pt x="149884" y="3246"/>
                  </a:lnTo>
                  <a:lnTo>
                    <a:pt x="163093" y="0"/>
                  </a:lnTo>
                  <a:lnTo>
                    <a:pt x="174240" y="175"/>
                  </a:lnTo>
                  <a:lnTo>
                    <a:pt x="192864" y="6609"/>
                  </a:lnTo>
                  <a:lnTo>
                    <a:pt x="196426" y="11600"/>
                  </a:lnTo>
                  <a:lnTo>
                    <a:pt x="196462" y="17267"/>
                  </a:lnTo>
                  <a:lnTo>
                    <a:pt x="167218" y="71487"/>
                  </a:lnTo>
                  <a:lnTo>
                    <a:pt x="140136" y="124204"/>
                  </a:lnTo>
                  <a:lnTo>
                    <a:pt x="113586" y="185326"/>
                  </a:lnTo>
                  <a:lnTo>
                    <a:pt x="79743" y="246639"/>
                  </a:lnTo>
                  <a:lnTo>
                    <a:pt x="73700" y="2567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941573" y="3853430"/>
              <a:ext cx="261534" cy="322950"/>
            </a:xfrm>
            <a:custGeom>
              <a:avLst/>
              <a:gdLst/>
              <a:ahLst/>
              <a:cxnLst/>
              <a:rect l="0" t="0" r="0" b="0"/>
              <a:pathLst>
                <a:path w="261534" h="322950">
                  <a:moveTo>
                    <a:pt x="175691" y="0"/>
                  </a:moveTo>
                  <a:lnTo>
                    <a:pt x="117074" y="0"/>
                  </a:lnTo>
                  <a:lnTo>
                    <a:pt x="64070" y="1169"/>
                  </a:lnTo>
                  <a:lnTo>
                    <a:pt x="30704" y="9575"/>
                  </a:lnTo>
                  <a:lnTo>
                    <a:pt x="13376" y="20243"/>
                  </a:lnTo>
                  <a:lnTo>
                    <a:pt x="7820" y="28703"/>
                  </a:lnTo>
                  <a:lnTo>
                    <a:pt x="0" y="62966"/>
                  </a:lnTo>
                  <a:lnTo>
                    <a:pt x="476" y="116466"/>
                  </a:lnTo>
                  <a:lnTo>
                    <a:pt x="2729" y="130286"/>
                  </a:lnTo>
                  <a:lnTo>
                    <a:pt x="6571" y="135991"/>
                  </a:lnTo>
                  <a:lnTo>
                    <a:pt x="11471" y="136284"/>
                  </a:lnTo>
                  <a:lnTo>
                    <a:pt x="62205" y="103204"/>
                  </a:lnTo>
                  <a:lnTo>
                    <a:pt x="124280" y="95868"/>
                  </a:lnTo>
                  <a:lnTo>
                    <a:pt x="149332" y="97590"/>
                  </a:lnTo>
                  <a:lnTo>
                    <a:pt x="168265" y="106154"/>
                  </a:lnTo>
                  <a:lnTo>
                    <a:pt x="219541" y="144274"/>
                  </a:lnTo>
                  <a:lnTo>
                    <a:pt x="233395" y="161218"/>
                  </a:lnTo>
                  <a:lnTo>
                    <a:pt x="257410" y="200691"/>
                  </a:lnTo>
                  <a:lnTo>
                    <a:pt x="261533" y="224507"/>
                  </a:lnTo>
                  <a:lnTo>
                    <a:pt x="258297" y="248349"/>
                  </a:lnTo>
                  <a:lnTo>
                    <a:pt x="249060" y="266745"/>
                  </a:lnTo>
                  <a:lnTo>
                    <a:pt x="225115" y="290255"/>
                  </a:lnTo>
                  <a:lnTo>
                    <a:pt x="184414" y="310754"/>
                  </a:lnTo>
                  <a:lnTo>
                    <a:pt x="132527" y="322949"/>
                  </a:lnTo>
                  <a:lnTo>
                    <a:pt x="94271" y="322246"/>
                  </a:lnTo>
                  <a:lnTo>
                    <a:pt x="34777" y="308083"/>
                  </a:lnTo>
                  <a:lnTo>
                    <a:pt x="1776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3379647" y="4498103"/>
            <a:ext cx="3513310" cy="766146"/>
            <a:chOff x="3379647" y="4498103"/>
            <a:chExt cx="3513310" cy="766146"/>
          </a:xfrm>
        </p:grpSpPr>
        <p:sp>
          <p:nvSpPr>
            <p:cNvPr id="122" name="Freeform 121"/>
            <p:cNvSpPr/>
            <p:nvPr/>
          </p:nvSpPr>
          <p:spPr>
            <a:xfrm>
              <a:off x="3421761" y="4622010"/>
              <a:ext cx="73701" cy="579068"/>
            </a:xfrm>
            <a:custGeom>
              <a:avLst/>
              <a:gdLst/>
              <a:ahLst/>
              <a:cxnLst/>
              <a:rect l="0" t="0" r="0" b="0"/>
              <a:pathLst>
                <a:path w="73701" h="579068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28402" y="149946"/>
                  </a:lnTo>
                  <a:lnTo>
                    <a:pt x="37531" y="208465"/>
                  </a:lnTo>
                  <a:lnTo>
                    <a:pt x="41926" y="258170"/>
                  </a:lnTo>
                  <a:lnTo>
                    <a:pt x="48948" y="308252"/>
                  </a:lnTo>
                  <a:lnTo>
                    <a:pt x="51913" y="367689"/>
                  </a:lnTo>
                  <a:lnTo>
                    <a:pt x="58088" y="424490"/>
                  </a:lnTo>
                  <a:lnTo>
                    <a:pt x="61665" y="477894"/>
                  </a:lnTo>
                  <a:lnTo>
                    <a:pt x="64044" y="539672"/>
                  </a:lnTo>
                  <a:lnTo>
                    <a:pt x="73700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379647" y="4769409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2482" y="0"/>
                  </a:lnTo>
                  <a:lnTo>
                    <a:pt x="99903" y="7236"/>
                  </a:lnTo>
                  <a:lnTo>
                    <a:pt x="37455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696160" y="4548311"/>
              <a:ext cx="167799" cy="600125"/>
            </a:xfrm>
            <a:custGeom>
              <a:avLst/>
              <a:gdLst/>
              <a:ahLst/>
              <a:cxnLst/>
              <a:rect l="0" t="0" r="0" b="0"/>
              <a:pathLst>
                <a:path w="167799" h="600125">
                  <a:moveTo>
                    <a:pt x="104627" y="0"/>
                  </a:moveTo>
                  <a:lnTo>
                    <a:pt x="88986" y="17980"/>
                  </a:lnTo>
                  <a:lnTo>
                    <a:pt x="54292" y="79450"/>
                  </a:lnTo>
                  <a:lnTo>
                    <a:pt x="32813" y="130987"/>
                  </a:lnTo>
                  <a:lnTo>
                    <a:pt x="14446" y="193463"/>
                  </a:lnTo>
                  <a:lnTo>
                    <a:pt x="2672" y="255197"/>
                  </a:lnTo>
                  <a:lnTo>
                    <a:pt x="0" y="317781"/>
                  </a:lnTo>
                  <a:lnTo>
                    <a:pt x="5126" y="366598"/>
                  </a:lnTo>
                  <a:lnTo>
                    <a:pt x="11273" y="427090"/>
                  </a:lnTo>
                  <a:lnTo>
                    <a:pt x="32591" y="480980"/>
                  </a:lnTo>
                  <a:lnTo>
                    <a:pt x="73478" y="542580"/>
                  </a:lnTo>
                  <a:lnTo>
                    <a:pt x="97867" y="568386"/>
                  </a:lnTo>
                  <a:lnTo>
                    <a:pt x="158660" y="596585"/>
                  </a:lnTo>
                  <a:lnTo>
                    <a:pt x="167798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885015" y="4689818"/>
              <a:ext cx="252685" cy="419576"/>
            </a:xfrm>
            <a:custGeom>
              <a:avLst/>
              <a:gdLst/>
              <a:ahLst/>
              <a:cxnLst/>
              <a:rect l="0" t="0" r="0" b="0"/>
              <a:pathLst>
                <a:path w="252685" h="419576">
                  <a:moveTo>
                    <a:pt x="0" y="111176"/>
                  </a:moveTo>
                  <a:lnTo>
                    <a:pt x="0" y="88820"/>
                  </a:lnTo>
                  <a:lnTo>
                    <a:pt x="6239" y="71604"/>
                  </a:lnTo>
                  <a:lnTo>
                    <a:pt x="49498" y="11013"/>
                  </a:lnTo>
                  <a:lnTo>
                    <a:pt x="69573" y="2318"/>
                  </a:lnTo>
                  <a:lnTo>
                    <a:pt x="81476" y="0"/>
                  </a:lnTo>
                  <a:lnTo>
                    <a:pt x="104062" y="3663"/>
                  </a:lnTo>
                  <a:lnTo>
                    <a:pt x="133389" y="18879"/>
                  </a:lnTo>
                  <a:lnTo>
                    <a:pt x="164259" y="44982"/>
                  </a:lnTo>
                  <a:lnTo>
                    <a:pt x="180211" y="76875"/>
                  </a:lnTo>
                  <a:lnTo>
                    <a:pt x="199741" y="134996"/>
                  </a:lnTo>
                  <a:lnTo>
                    <a:pt x="208431" y="188931"/>
                  </a:lnTo>
                  <a:lnTo>
                    <a:pt x="201742" y="243475"/>
                  </a:lnTo>
                  <a:lnTo>
                    <a:pt x="185765" y="305677"/>
                  </a:lnTo>
                  <a:lnTo>
                    <a:pt x="156972" y="363130"/>
                  </a:lnTo>
                  <a:lnTo>
                    <a:pt x="129663" y="400241"/>
                  </a:lnTo>
                  <a:lnTo>
                    <a:pt x="103150" y="417274"/>
                  </a:lnTo>
                  <a:lnTo>
                    <a:pt x="83279" y="419575"/>
                  </a:lnTo>
                  <a:lnTo>
                    <a:pt x="73067" y="418551"/>
                  </a:lnTo>
                  <a:lnTo>
                    <a:pt x="65089" y="414359"/>
                  </a:lnTo>
                  <a:lnTo>
                    <a:pt x="53105" y="400342"/>
                  </a:lnTo>
                  <a:lnTo>
                    <a:pt x="45371" y="367131"/>
                  </a:lnTo>
                  <a:lnTo>
                    <a:pt x="49801" y="347376"/>
                  </a:lnTo>
                  <a:lnTo>
                    <a:pt x="54258" y="338833"/>
                  </a:lnTo>
                  <a:lnTo>
                    <a:pt x="61908" y="333138"/>
                  </a:lnTo>
                  <a:lnTo>
                    <a:pt x="82887" y="326809"/>
                  </a:lnTo>
                  <a:lnTo>
                    <a:pt x="104689" y="330236"/>
                  </a:lnTo>
                  <a:lnTo>
                    <a:pt x="157849" y="349554"/>
                  </a:lnTo>
                  <a:lnTo>
                    <a:pt x="203146" y="360688"/>
                  </a:lnTo>
                  <a:lnTo>
                    <a:pt x="225988" y="361281"/>
                  </a:lnTo>
                  <a:lnTo>
                    <a:pt x="252684" y="3533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242984" y="5053679"/>
              <a:ext cx="45651" cy="157928"/>
            </a:xfrm>
            <a:custGeom>
              <a:avLst/>
              <a:gdLst/>
              <a:ahLst/>
              <a:cxnLst/>
              <a:rect l="0" t="0" r="0" b="0"/>
              <a:pathLst>
                <a:path w="45651" h="157928">
                  <a:moveTo>
                    <a:pt x="0" y="0"/>
                  </a:moveTo>
                  <a:lnTo>
                    <a:pt x="16811" y="19150"/>
                  </a:lnTo>
                  <a:lnTo>
                    <a:pt x="39542" y="65567"/>
                  </a:lnTo>
                  <a:lnTo>
                    <a:pt x="45650" y="92311"/>
                  </a:lnTo>
                  <a:lnTo>
                    <a:pt x="44466" y="119795"/>
                  </a:lnTo>
                  <a:lnTo>
                    <a:pt x="40172" y="130166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257975" y="4737823"/>
              <a:ext cx="266528" cy="379028"/>
            </a:xfrm>
            <a:custGeom>
              <a:avLst/>
              <a:gdLst/>
              <a:ahLst/>
              <a:cxnLst/>
              <a:rect l="0" t="0" r="0" b="0"/>
              <a:pathLst>
                <a:path w="266528" h="379028">
                  <a:moveTo>
                    <a:pt x="174522" y="0"/>
                  </a:moveTo>
                  <a:lnTo>
                    <a:pt x="115905" y="9065"/>
                  </a:lnTo>
                  <a:lnTo>
                    <a:pt x="62901" y="11409"/>
                  </a:lnTo>
                  <a:lnTo>
                    <a:pt x="39515" y="15990"/>
                  </a:lnTo>
                  <a:lnTo>
                    <a:pt x="20542" y="28164"/>
                  </a:lnTo>
                  <a:lnTo>
                    <a:pt x="12208" y="36324"/>
                  </a:lnTo>
                  <a:lnTo>
                    <a:pt x="2947" y="57868"/>
                  </a:lnTo>
                  <a:lnTo>
                    <a:pt x="0" y="81871"/>
                  </a:lnTo>
                  <a:lnTo>
                    <a:pt x="5036" y="142150"/>
                  </a:lnTo>
                  <a:lnTo>
                    <a:pt x="10059" y="150919"/>
                  </a:lnTo>
                  <a:lnTo>
                    <a:pt x="18087" y="156765"/>
                  </a:lnTo>
                  <a:lnTo>
                    <a:pt x="28118" y="160662"/>
                  </a:lnTo>
                  <a:lnTo>
                    <a:pt x="38315" y="160921"/>
                  </a:lnTo>
                  <a:lnTo>
                    <a:pt x="95971" y="149642"/>
                  </a:lnTo>
                  <a:lnTo>
                    <a:pt x="130971" y="153653"/>
                  </a:lnTo>
                  <a:lnTo>
                    <a:pt x="184861" y="177151"/>
                  </a:lnTo>
                  <a:lnTo>
                    <a:pt x="213460" y="192090"/>
                  </a:lnTo>
                  <a:lnTo>
                    <a:pt x="244085" y="218098"/>
                  </a:lnTo>
                  <a:lnTo>
                    <a:pt x="259994" y="244387"/>
                  </a:lnTo>
                  <a:lnTo>
                    <a:pt x="266527" y="285581"/>
                  </a:lnTo>
                  <a:lnTo>
                    <a:pt x="262874" y="323653"/>
                  </a:lnTo>
                  <a:lnTo>
                    <a:pt x="254344" y="343107"/>
                  </a:lnTo>
                  <a:lnTo>
                    <a:pt x="248794" y="351571"/>
                  </a:lnTo>
                  <a:lnTo>
                    <a:pt x="233268" y="364094"/>
                  </a:lnTo>
                  <a:lnTo>
                    <a:pt x="213500" y="372390"/>
                  </a:lnTo>
                  <a:lnTo>
                    <a:pt x="168920" y="377716"/>
                  </a:lnTo>
                  <a:lnTo>
                    <a:pt x="142936" y="379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569557" y="4779938"/>
              <a:ext cx="198224" cy="350723"/>
            </a:xfrm>
            <a:custGeom>
              <a:avLst/>
              <a:gdLst/>
              <a:ahLst/>
              <a:cxnLst/>
              <a:rect l="0" t="0" r="0" b="0"/>
              <a:pathLst>
                <a:path w="198224" h="350723">
                  <a:moveTo>
                    <a:pt x="41925" y="0"/>
                  </a:moveTo>
                  <a:lnTo>
                    <a:pt x="26284" y="17980"/>
                  </a:lnTo>
                  <a:lnTo>
                    <a:pt x="7081" y="64152"/>
                  </a:lnTo>
                  <a:lnTo>
                    <a:pt x="768" y="127395"/>
                  </a:lnTo>
                  <a:lnTo>
                    <a:pt x="0" y="182702"/>
                  </a:lnTo>
                  <a:lnTo>
                    <a:pt x="11288" y="241258"/>
                  </a:lnTo>
                  <a:lnTo>
                    <a:pt x="29181" y="293510"/>
                  </a:lnTo>
                  <a:lnTo>
                    <a:pt x="48027" y="317942"/>
                  </a:lnTo>
                  <a:lnTo>
                    <a:pt x="75318" y="338830"/>
                  </a:lnTo>
                  <a:lnTo>
                    <a:pt x="95371" y="348683"/>
                  </a:lnTo>
                  <a:lnTo>
                    <a:pt x="115981" y="350722"/>
                  </a:lnTo>
                  <a:lnTo>
                    <a:pt x="136840" y="346559"/>
                  </a:lnTo>
                  <a:lnTo>
                    <a:pt x="157809" y="336910"/>
                  </a:lnTo>
                  <a:lnTo>
                    <a:pt x="172587" y="318583"/>
                  </a:lnTo>
                  <a:lnTo>
                    <a:pt x="191607" y="274280"/>
                  </a:lnTo>
                  <a:lnTo>
                    <a:pt x="198223" y="216092"/>
                  </a:lnTo>
                  <a:lnTo>
                    <a:pt x="197030" y="173731"/>
                  </a:lnTo>
                  <a:lnTo>
                    <a:pt x="176069" y="116508"/>
                  </a:lnTo>
                  <a:lnTo>
                    <a:pt x="146389" y="54928"/>
                  </a:lnTo>
                  <a:lnTo>
                    <a:pt x="118971" y="16569"/>
                  </a:lnTo>
                  <a:lnTo>
                    <a:pt x="108143" y="7364"/>
                  </a:lnTo>
                  <a:lnTo>
                    <a:pt x="945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792968" y="4737823"/>
              <a:ext cx="226366" cy="365604"/>
            </a:xfrm>
            <a:custGeom>
              <a:avLst/>
              <a:gdLst/>
              <a:ahLst/>
              <a:cxnLst/>
              <a:rect l="0" t="0" r="0" b="0"/>
              <a:pathLst>
                <a:path w="226366" h="365604">
                  <a:moveTo>
                    <a:pt x="39612" y="0"/>
                  </a:moveTo>
                  <a:lnTo>
                    <a:pt x="28434" y="11179"/>
                  </a:lnTo>
                  <a:lnTo>
                    <a:pt x="15893" y="40487"/>
                  </a:lnTo>
                  <a:lnTo>
                    <a:pt x="8410" y="92313"/>
                  </a:lnTo>
                  <a:lnTo>
                    <a:pt x="0" y="147610"/>
                  </a:lnTo>
                  <a:lnTo>
                    <a:pt x="3581" y="203593"/>
                  </a:lnTo>
                  <a:lnTo>
                    <a:pt x="15554" y="258542"/>
                  </a:lnTo>
                  <a:lnTo>
                    <a:pt x="32660" y="315240"/>
                  </a:lnTo>
                  <a:lnTo>
                    <a:pt x="45881" y="333519"/>
                  </a:lnTo>
                  <a:lnTo>
                    <a:pt x="63455" y="348273"/>
                  </a:lnTo>
                  <a:lnTo>
                    <a:pt x="82964" y="358729"/>
                  </a:lnTo>
                  <a:lnTo>
                    <a:pt x="119268" y="365603"/>
                  </a:lnTo>
                  <a:lnTo>
                    <a:pt x="154071" y="362051"/>
                  </a:lnTo>
                  <a:lnTo>
                    <a:pt x="172761" y="353544"/>
                  </a:lnTo>
                  <a:lnTo>
                    <a:pt x="203823" y="329019"/>
                  </a:lnTo>
                  <a:lnTo>
                    <a:pt x="219808" y="302988"/>
                  </a:lnTo>
                  <a:lnTo>
                    <a:pt x="226365" y="261870"/>
                  </a:lnTo>
                  <a:lnTo>
                    <a:pt x="222718" y="212642"/>
                  </a:lnTo>
                  <a:lnTo>
                    <a:pt x="209835" y="153181"/>
                  </a:lnTo>
                  <a:lnTo>
                    <a:pt x="179300" y="95518"/>
                  </a:lnTo>
                  <a:lnTo>
                    <a:pt x="130052" y="38128"/>
                  </a:lnTo>
                  <a:lnTo>
                    <a:pt x="12384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874694" y="4643067"/>
              <a:ext cx="292197" cy="621182"/>
            </a:xfrm>
            <a:custGeom>
              <a:avLst/>
              <a:gdLst/>
              <a:ahLst/>
              <a:cxnLst/>
              <a:rect l="0" t="0" r="0" b="0"/>
              <a:pathLst>
                <a:path w="292197" h="621182">
                  <a:moveTo>
                    <a:pt x="0" y="0"/>
                  </a:moveTo>
                  <a:lnTo>
                    <a:pt x="53875" y="27511"/>
                  </a:lnTo>
                  <a:lnTo>
                    <a:pt x="83423" y="39607"/>
                  </a:lnTo>
                  <a:lnTo>
                    <a:pt x="143944" y="77605"/>
                  </a:lnTo>
                  <a:lnTo>
                    <a:pt x="180729" y="111602"/>
                  </a:lnTo>
                  <a:lnTo>
                    <a:pt x="221443" y="162685"/>
                  </a:lnTo>
                  <a:lnTo>
                    <a:pt x="253705" y="216666"/>
                  </a:lnTo>
                  <a:lnTo>
                    <a:pt x="272556" y="268576"/>
                  </a:lnTo>
                  <a:lnTo>
                    <a:pt x="287545" y="323284"/>
                  </a:lnTo>
                  <a:lnTo>
                    <a:pt x="292196" y="382356"/>
                  </a:lnTo>
                  <a:lnTo>
                    <a:pt x="283062" y="439605"/>
                  </a:lnTo>
                  <a:lnTo>
                    <a:pt x="269993" y="500696"/>
                  </a:lnTo>
                  <a:lnTo>
                    <a:pt x="247741" y="561030"/>
                  </a:lnTo>
                  <a:lnTo>
                    <a:pt x="210570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337948" y="4843109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206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411647" y="4895751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2314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401119" y="49273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708293" y="4685181"/>
              <a:ext cx="177727" cy="231628"/>
            </a:xfrm>
            <a:custGeom>
              <a:avLst/>
              <a:gdLst/>
              <a:ahLst/>
              <a:cxnLst/>
              <a:rect l="0" t="0" r="0" b="0"/>
              <a:pathLst>
                <a:path w="177727" h="231628">
                  <a:moveTo>
                    <a:pt x="113966" y="0"/>
                  </a:moveTo>
                  <a:lnTo>
                    <a:pt x="55349" y="14654"/>
                  </a:lnTo>
                  <a:lnTo>
                    <a:pt x="26148" y="30338"/>
                  </a:lnTo>
                  <a:lnTo>
                    <a:pt x="2678" y="55392"/>
                  </a:lnTo>
                  <a:lnTo>
                    <a:pt x="0" y="65004"/>
                  </a:lnTo>
                  <a:lnTo>
                    <a:pt x="3263" y="85043"/>
                  </a:lnTo>
                  <a:lnTo>
                    <a:pt x="8578" y="92960"/>
                  </a:lnTo>
                  <a:lnTo>
                    <a:pt x="23843" y="104877"/>
                  </a:lnTo>
                  <a:lnTo>
                    <a:pt x="80795" y="117493"/>
                  </a:lnTo>
                  <a:lnTo>
                    <a:pt x="133644" y="134752"/>
                  </a:lnTo>
                  <a:lnTo>
                    <a:pt x="158141" y="153531"/>
                  </a:lnTo>
                  <a:lnTo>
                    <a:pt x="172984" y="171181"/>
                  </a:lnTo>
                  <a:lnTo>
                    <a:pt x="176708" y="180801"/>
                  </a:lnTo>
                  <a:lnTo>
                    <a:pt x="177726" y="200849"/>
                  </a:lnTo>
                  <a:lnTo>
                    <a:pt x="174020" y="208769"/>
                  </a:lnTo>
                  <a:lnTo>
                    <a:pt x="160544" y="220688"/>
                  </a:lnTo>
                  <a:lnTo>
                    <a:pt x="139737" y="226765"/>
                  </a:lnTo>
                  <a:lnTo>
                    <a:pt x="78105" y="230987"/>
                  </a:lnTo>
                  <a:lnTo>
                    <a:pt x="5079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759088" y="4674653"/>
              <a:ext cx="73700" cy="252684"/>
            </a:xfrm>
            <a:custGeom>
              <a:avLst/>
              <a:gdLst/>
              <a:ahLst/>
              <a:cxnLst/>
              <a:rect l="0" t="0" r="0" b="0"/>
              <a:pathLst>
                <a:path w="73700" h="252684">
                  <a:moveTo>
                    <a:pt x="0" y="0"/>
                  </a:moveTo>
                  <a:lnTo>
                    <a:pt x="17958" y="63427"/>
                  </a:lnTo>
                  <a:lnTo>
                    <a:pt x="35149" y="121436"/>
                  </a:lnTo>
                  <a:lnTo>
                    <a:pt x="52650" y="181458"/>
                  </a:lnTo>
                  <a:lnTo>
                    <a:pt x="70580" y="242617"/>
                  </a:lnTo>
                  <a:lnTo>
                    <a:pt x="73699" y="252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948601" y="4737823"/>
              <a:ext cx="253929" cy="355645"/>
            </a:xfrm>
            <a:custGeom>
              <a:avLst/>
              <a:gdLst/>
              <a:ahLst/>
              <a:cxnLst/>
              <a:rect l="0" t="0" r="0" b="0"/>
              <a:pathLst>
                <a:path w="253929" h="355645">
                  <a:moveTo>
                    <a:pt x="0" y="0"/>
                  </a:moveTo>
                  <a:lnTo>
                    <a:pt x="42691" y="3120"/>
                  </a:lnTo>
                  <a:lnTo>
                    <a:pt x="105335" y="21331"/>
                  </a:lnTo>
                  <a:lnTo>
                    <a:pt x="125194" y="29368"/>
                  </a:lnTo>
                  <a:lnTo>
                    <a:pt x="141819" y="40739"/>
                  </a:lnTo>
                  <a:lnTo>
                    <a:pt x="153888" y="56711"/>
                  </a:lnTo>
                  <a:lnTo>
                    <a:pt x="158744" y="65884"/>
                  </a:lnTo>
                  <a:lnTo>
                    <a:pt x="161020" y="85434"/>
                  </a:lnTo>
                  <a:lnTo>
                    <a:pt x="156962" y="104651"/>
                  </a:lnTo>
                  <a:lnTo>
                    <a:pt x="147360" y="120991"/>
                  </a:lnTo>
                  <a:lnTo>
                    <a:pt x="132174" y="132933"/>
                  </a:lnTo>
                  <a:lnTo>
                    <a:pt x="93829" y="155720"/>
                  </a:lnTo>
                  <a:lnTo>
                    <a:pt x="90628" y="158796"/>
                  </a:lnTo>
                  <a:lnTo>
                    <a:pt x="92004" y="159676"/>
                  </a:lnTo>
                  <a:lnTo>
                    <a:pt x="96431" y="159093"/>
                  </a:lnTo>
                  <a:lnTo>
                    <a:pt x="157535" y="172685"/>
                  </a:lnTo>
                  <a:lnTo>
                    <a:pt x="198794" y="187316"/>
                  </a:lnTo>
                  <a:lnTo>
                    <a:pt x="223199" y="206150"/>
                  </a:lnTo>
                  <a:lnTo>
                    <a:pt x="244077" y="234607"/>
                  </a:lnTo>
                  <a:lnTo>
                    <a:pt x="253928" y="259078"/>
                  </a:lnTo>
                  <a:lnTo>
                    <a:pt x="252847" y="282432"/>
                  </a:lnTo>
                  <a:lnTo>
                    <a:pt x="244567" y="303340"/>
                  </a:lnTo>
                  <a:lnTo>
                    <a:pt x="233089" y="320432"/>
                  </a:lnTo>
                  <a:lnTo>
                    <a:pt x="217069" y="332707"/>
                  </a:lnTo>
                  <a:lnTo>
                    <a:pt x="178188" y="350120"/>
                  </a:lnTo>
                  <a:lnTo>
                    <a:pt x="141574" y="355644"/>
                  </a:lnTo>
                  <a:lnTo>
                    <a:pt x="84228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201285" y="4758880"/>
              <a:ext cx="179977" cy="263214"/>
            </a:xfrm>
            <a:custGeom>
              <a:avLst/>
              <a:gdLst/>
              <a:ahLst/>
              <a:cxnLst/>
              <a:rect l="0" t="0" r="0" b="0"/>
              <a:pathLst>
                <a:path w="179977" h="263214">
                  <a:moveTo>
                    <a:pt x="0" y="0"/>
                  </a:moveTo>
                  <a:lnTo>
                    <a:pt x="48930" y="0"/>
                  </a:lnTo>
                  <a:lnTo>
                    <a:pt x="108061" y="0"/>
                  </a:lnTo>
                  <a:lnTo>
                    <a:pt x="150691" y="0"/>
                  </a:lnTo>
                  <a:lnTo>
                    <a:pt x="161292" y="3510"/>
                  </a:lnTo>
                  <a:lnTo>
                    <a:pt x="176190" y="16768"/>
                  </a:lnTo>
                  <a:lnTo>
                    <a:pt x="179461" y="26387"/>
                  </a:lnTo>
                  <a:lnTo>
                    <a:pt x="179976" y="49552"/>
                  </a:lnTo>
                  <a:lnTo>
                    <a:pt x="164709" y="102552"/>
                  </a:lnTo>
                  <a:lnTo>
                    <a:pt x="156148" y="154962"/>
                  </a:lnTo>
                  <a:lnTo>
                    <a:pt x="140145" y="210180"/>
                  </a:lnTo>
                  <a:lnTo>
                    <a:pt x="126295" y="246368"/>
                  </a:lnTo>
                  <a:lnTo>
                    <a:pt x="115813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465975" y="4706238"/>
              <a:ext cx="257379" cy="371773"/>
            </a:xfrm>
            <a:custGeom>
              <a:avLst/>
              <a:gdLst/>
              <a:ahLst/>
              <a:cxnLst/>
              <a:rect l="0" t="0" r="0" b="0"/>
              <a:pathLst>
                <a:path w="257379" h="371773">
                  <a:moveTo>
                    <a:pt x="135393" y="0"/>
                  </a:moveTo>
                  <a:lnTo>
                    <a:pt x="124214" y="11179"/>
                  </a:lnTo>
                  <a:lnTo>
                    <a:pt x="106248" y="16667"/>
                  </a:lnTo>
                  <a:lnTo>
                    <a:pt x="62175" y="25779"/>
                  </a:lnTo>
                  <a:lnTo>
                    <a:pt x="30250" y="41043"/>
                  </a:lnTo>
                  <a:lnTo>
                    <a:pt x="15353" y="56846"/>
                  </a:lnTo>
                  <a:lnTo>
                    <a:pt x="6003" y="76738"/>
                  </a:lnTo>
                  <a:lnTo>
                    <a:pt x="0" y="130755"/>
                  </a:lnTo>
                  <a:lnTo>
                    <a:pt x="4403" y="186225"/>
                  </a:lnTo>
                  <a:lnTo>
                    <a:pt x="8292" y="192001"/>
                  </a:lnTo>
                  <a:lnTo>
                    <a:pt x="13224" y="193511"/>
                  </a:lnTo>
                  <a:lnTo>
                    <a:pt x="74437" y="181531"/>
                  </a:lnTo>
                  <a:lnTo>
                    <a:pt x="128811" y="179488"/>
                  </a:lnTo>
                  <a:lnTo>
                    <a:pt x="153524" y="185447"/>
                  </a:lnTo>
                  <a:lnTo>
                    <a:pt x="216244" y="213333"/>
                  </a:lnTo>
                  <a:lnTo>
                    <a:pt x="247030" y="239192"/>
                  </a:lnTo>
                  <a:lnTo>
                    <a:pt x="255200" y="259166"/>
                  </a:lnTo>
                  <a:lnTo>
                    <a:pt x="257378" y="271043"/>
                  </a:lnTo>
                  <a:lnTo>
                    <a:pt x="253560" y="293599"/>
                  </a:lnTo>
                  <a:lnTo>
                    <a:pt x="242894" y="314152"/>
                  </a:lnTo>
                  <a:lnTo>
                    <a:pt x="203059" y="353773"/>
                  </a:lnTo>
                  <a:lnTo>
                    <a:pt x="164541" y="369724"/>
                  </a:lnTo>
                  <a:lnTo>
                    <a:pt x="138989" y="371772"/>
                  </a:lnTo>
                  <a:lnTo>
                    <a:pt x="79498" y="361693"/>
                  </a:lnTo>
                  <a:lnTo>
                    <a:pt x="6169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561726" y="4498103"/>
              <a:ext cx="1331231" cy="766050"/>
            </a:xfrm>
            <a:custGeom>
              <a:avLst/>
              <a:gdLst/>
              <a:ahLst/>
              <a:cxnLst/>
              <a:rect l="0" t="0" r="0" b="0"/>
              <a:pathLst>
                <a:path w="1331231" h="766050">
                  <a:moveTo>
                    <a:pt x="407932" y="18622"/>
                  </a:moveTo>
                  <a:lnTo>
                    <a:pt x="352887" y="1833"/>
                  </a:lnTo>
                  <a:lnTo>
                    <a:pt x="316103" y="0"/>
                  </a:lnTo>
                  <a:lnTo>
                    <a:pt x="260918" y="12386"/>
                  </a:lnTo>
                  <a:lnTo>
                    <a:pt x="199607" y="37587"/>
                  </a:lnTo>
                  <a:lnTo>
                    <a:pt x="145015" y="64187"/>
                  </a:lnTo>
                  <a:lnTo>
                    <a:pt x="105783" y="84207"/>
                  </a:lnTo>
                  <a:lnTo>
                    <a:pt x="82490" y="106685"/>
                  </a:lnTo>
                  <a:lnTo>
                    <a:pt x="39517" y="166358"/>
                  </a:lnTo>
                  <a:lnTo>
                    <a:pt x="21522" y="200826"/>
                  </a:lnTo>
                  <a:lnTo>
                    <a:pt x="2414" y="262155"/>
                  </a:lnTo>
                  <a:lnTo>
                    <a:pt x="0" y="306549"/>
                  </a:lnTo>
                  <a:lnTo>
                    <a:pt x="12174" y="365158"/>
                  </a:lnTo>
                  <a:lnTo>
                    <a:pt x="32133" y="418586"/>
                  </a:lnTo>
                  <a:lnTo>
                    <a:pt x="65596" y="470162"/>
                  </a:lnTo>
                  <a:lnTo>
                    <a:pt x="124111" y="524964"/>
                  </a:lnTo>
                  <a:lnTo>
                    <a:pt x="176364" y="571172"/>
                  </a:lnTo>
                  <a:lnTo>
                    <a:pt x="226836" y="599643"/>
                  </a:lnTo>
                  <a:lnTo>
                    <a:pt x="281866" y="620866"/>
                  </a:lnTo>
                  <a:lnTo>
                    <a:pt x="337796" y="641652"/>
                  </a:lnTo>
                  <a:lnTo>
                    <a:pt x="401141" y="664259"/>
                  </a:lnTo>
                  <a:lnTo>
                    <a:pt x="456807" y="681202"/>
                  </a:lnTo>
                  <a:lnTo>
                    <a:pt x="513123" y="695814"/>
                  </a:lnTo>
                  <a:lnTo>
                    <a:pt x="563362" y="712031"/>
                  </a:lnTo>
                  <a:lnTo>
                    <a:pt x="615292" y="726065"/>
                  </a:lnTo>
                  <a:lnTo>
                    <a:pt x="667723" y="737632"/>
                  </a:lnTo>
                  <a:lnTo>
                    <a:pt x="720303" y="748469"/>
                  </a:lnTo>
                  <a:lnTo>
                    <a:pt x="772928" y="753499"/>
                  </a:lnTo>
                  <a:lnTo>
                    <a:pt x="825564" y="760579"/>
                  </a:lnTo>
                  <a:lnTo>
                    <a:pt x="878205" y="764496"/>
                  </a:lnTo>
                  <a:lnTo>
                    <a:pt x="930848" y="765657"/>
                  </a:lnTo>
                  <a:lnTo>
                    <a:pt x="993801" y="766049"/>
                  </a:lnTo>
                  <a:lnTo>
                    <a:pt x="1042957" y="764947"/>
                  </a:lnTo>
                  <a:lnTo>
                    <a:pt x="1105200" y="754687"/>
                  </a:lnTo>
                  <a:lnTo>
                    <a:pt x="1162296" y="741395"/>
                  </a:lnTo>
                  <a:lnTo>
                    <a:pt x="1214605" y="726335"/>
                  </a:lnTo>
                  <a:lnTo>
                    <a:pt x="1247850" y="707426"/>
                  </a:lnTo>
                  <a:lnTo>
                    <a:pt x="1294150" y="657034"/>
                  </a:lnTo>
                  <a:lnTo>
                    <a:pt x="1319946" y="596184"/>
                  </a:lnTo>
                  <a:lnTo>
                    <a:pt x="1331230" y="544056"/>
                  </a:lnTo>
                  <a:lnTo>
                    <a:pt x="1330369" y="502640"/>
                  </a:lnTo>
                  <a:lnTo>
                    <a:pt x="1319585" y="460732"/>
                  </a:lnTo>
                  <a:lnTo>
                    <a:pt x="1294981" y="404650"/>
                  </a:lnTo>
                  <a:lnTo>
                    <a:pt x="1260628" y="351141"/>
                  </a:lnTo>
                  <a:lnTo>
                    <a:pt x="1225631" y="301576"/>
                  </a:lnTo>
                  <a:lnTo>
                    <a:pt x="1169492" y="243316"/>
                  </a:lnTo>
                  <a:lnTo>
                    <a:pt x="1109249" y="192059"/>
                  </a:lnTo>
                  <a:lnTo>
                    <a:pt x="1049811" y="157668"/>
                  </a:lnTo>
                  <a:lnTo>
                    <a:pt x="986968" y="131425"/>
                  </a:lnTo>
                  <a:lnTo>
                    <a:pt x="923825" y="100848"/>
                  </a:lnTo>
                  <a:lnTo>
                    <a:pt x="860657" y="78416"/>
                  </a:lnTo>
                  <a:lnTo>
                    <a:pt x="799682" y="60754"/>
                  </a:lnTo>
                  <a:lnTo>
                    <a:pt x="743963" y="44361"/>
                  </a:lnTo>
                  <a:lnTo>
                    <a:pt x="683174" y="34706"/>
                  </a:lnTo>
                  <a:lnTo>
                    <a:pt x="631450" y="21842"/>
                  </a:lnTo>
                  <a:lnTo>
                    <a:pt x="576173" y="11156"/>
                  </a:lnTo>
                  <a:lnTo>
                    <a:pt x="520193" y="8699"/>
                  </a:lnTo>
                  <a:lnTo>
                    <a:pt x="462905" y="2147"/>
                  </a:lnTo>
                  <a:lnTo>
                    <a:pt x="399597" y="6572"/>
                  </a:lnTo>
                  <a:lnTo>
                    <a:pt x="352819" y="7643"/>
                  </a:lnTo>
                  <a:lnTo>
                    <a:pt x="301915" y="7960"/>
                  </a:lnTo>
                  <a:lnTo>
                    <a:pt x="249787" y="8054"/>
                  </a:lnTo>
                  <a:lnTo>
                    <a:pt x="200417" y="8082"/>
                  </a:lnTo>
                  <a:lnTo>
                    <a:pt x="162392" y="8090"/>
                  </a:lnTo>
                  <a:lnTo>
                    <a:pt x="134191" y="8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26424" y="273740"/>
            <a:ext cx="2063587" cy="494841"/>
            <a:chOff x="526424" y="273740"/>
            <a:chExt cx="2063587" cy="494841"/>
          </a:xfrm>
        </p:grpSpPr>
        <p:sp>
          <p:nvSpPr>
            <p:cNvPr id="2" name="Freeform 1"/>
            <p:cNvSpPr/>
            <p:nvPr/>
          </p:nvSpPr>
          <p:spPr>
            <a:xfrm>
              <a:off x="781304" y="315854"/>
              <a:ext cx="13495" cy="400084"/>
            </a:xfrm>
            <a:custGeom>
              <a:avLst/>
              <a:gdLst/>
              <a:ahLst/>
              <a:cxnLst/>
              <a:rect l="0" t="0" r="0" b="0"/>
              <a:pathLst>
                <a:path w="13495" h="400084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6330" y="122570"/>
                  </a:lnTo>
                  <a:lnTo>
                    <a:pt x="7739" y="177867"/>
                  </a:lnTo>
                  <a:lnTo>
                    <a:pt x="11277" y="234416"/>
                  </a:lnTo>
                  <a:lnTo>
                    <a:pt x="13494" y="289385"/>
                  </a:lnTo>
                  <a:lnTo>
                    <a:pt x="9352" y="349881"/>
                  </a:lnTo>
                  <a:lnTo>
                    <a:pt x="8333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26424" y="274174"/>
              <a:ext cx="515898" cy="52210"/>
            </a:xfrm>
            <a:custGeom>
              <a:avLst/>
              <a:gdLst/>
              <a:ahLst/>
              <a:cxnLst/>
              <a:rect l="0" t="0" r="0" b="0"/>
              <a:pathLst>
                <a:path w="515898" h="52210">
                  <a:moveTo>
                    <a:pt x="515897" y="10095"/>
                  </a:moveTo>
                  <a:lnTo>
                    <a:pt x="466966" y="1762"/>
                  </a:lnTo>
                  <a:lnTo>
                    <a:pt x="407836" y="0"/>
                  </a:lnTo>
                  <a:lnTo>
                    <a:pt x="359616" y="5284"/>
                  </a:lnTo>
                  <a:lnTo>
                    <a:pt x="308284" y="8670"/>
                  </a:lnTo>
                  <a:lnTo>
                    <a:pt x="253009" y="18219"/>
                  </a:lnTo>
                  <a:lnTo>
                    <a:pt x="203907" y="27970"/>
                  </a:lnTo>
                  <a:lnTo>
                    <a:pt x="145425" y="37098"/>
                  </a:lnTo>
                  <a:lnTo>
                    <a:pt x="85983" y="41493"/>
                  </a:lnTo>
                  <a:lnTo>
                    <a:pt x="29030" y="49745"/>
                  </a:lnTo>
                  <a:lnTo>
                    <a:pt x="0" y="522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53427" y="273740"/>
              <a:ext cx="399506" cy="435896"/>
            </a:xfrm>
            <a:custGeom>
              <a:avLst/>
              <a:gdLst/>
              <a:ahLst/>
              <a:cxnLst/>
              <a:rect l="0" t="0" r="0" b="0"/>
              <a:pathLst>
                <a:path w="399506" h="435896">
                  <a:moveTo>
                    <a:pt x="9951" y="0"/>
                  </a:moveTo>
                  <a:lnTo>
                    <a:pt x="4362" y="58617"/>
                  </a:lnTo>
                  <a:lnTo>
                    <a:pt x="1568" y="118857"/>
                  </a:lnTo>
                  <a:lnTo>
                    <a:pt x="7948" y="173217"/>
                  </a:lnTo>
                  <a:lnTo>
                    <a:pt x="15144" y="228408"/>
                  </a:lnTo>
                  <a:lnTo>
                    <a:pt x="19425" y="288747"/>
                  </a:lnTo>
                  <a:lnTo>
                    <a:pt x="20271" y="346939"/>
                  </a:lnTo>
                  <a:lnTo>
                    <a:pt x="20438" y="403494"/>
                  </a:lnTo>
                  <a:lnTo>
                    <a:pt x="14222" y="425386"/>
                  </a:lnTo>
                  <a:lnTo>
                    <a:pt x="9289" y="434499"/>
                  </a:lnTo>
                  <a:lnTo>
                    <a:pt x="6000" y="435895"/>
                  </a:lnTo>
                  <a:lnTo>
                    <a:pt x="3807" y="432147"/>
                  </a:lnTo>
                  <a:lnTo>
                    <a:pt x="0" y="378656"/>
                  </a:lnTo>
                  <a:lnTo>
                    <a:pt x="1933" y="333553"/>
                  </a:lnTo>
                  <a:lnTo>
                    <a:pt x="16284" y="298092"/>
                  </a:lnTo>
                  <a:lnTo>
                    <a:pt x="28753" y="280275"/>
                  </a:lnTo>
                  <a:lnTo>
                    <a:pt x="45214" y="267676"/>
                  </a:lnTo>
                  <a:lnTo>
                    <a:pt x="54516" y="262679"/>
                  </a:lnTo>
                  <a:lnTo>
                    <a:pt x="77331" y="260246"/>
                  </a:lnTo>
                  <a:lnTo>
                    <a:pt x="124516" y="268216"/>
                  </a:lnTo>
                  <a:lnTo>
                    <a:pt x="143147" y="283764"/>
                  </a:lnTo>
                  <a:lnTo>
                    <a:pt x="180263" y="330780"/>
                  </a:lnTo>
                  <a:lnTo>
                    <a:pt x="193255" y="367331"/>
                  </a:lnTo>
                  <a:lnTo>
                    <a:pt x="198794" y="399608"/>
                  </a:lnTo>
                  <a:lnTo>
                    <a:pt x="201357" y="399766"/>
                  </a:lnTo>
                  <a:lnTo>
                    <a:pt x="246742" y="345654"/>
                  </a:lnTo>
                  <a:lnTo>
                    <a:pt x="305202" y="319824"/>
                  </a:lnTo>
                  <a:lnTo>
                    <a:pt x="357451" y="296289"/>
                  </a:lnTo>
                  <a:lnTo>
                    <a:pt x="363280" y="288773"/>
                  </a:lnTo>
                  <a:lnTo>
                    <a:pt x="365997" y="280253"/>
                  </a:lnTo>
                  <a:lnTo>
                    <a:pt x="366638" y="271063"/>
                  </a:lnTo>
                  <a:lnTo>
                    <a:pt x="363555" y="262597"/>
                  </a:lnTo>
                  <a:lnTo>
                    <a:pt x="350772" y="246952"/>
                  </a:lnTo>
                  <a:lnTo>
                    <a:pt x="330273" y="238438"/>
                  </a:lnTo>
                  <a:lnTo>
                    <a:pt x="306734" y="235824"/>
                  </a:lnTo>
                  <a:lnTo>
                    <a:pt x="284574" y="238562"/>
                  </a:lnTo>
                  <a:lnTo>
                    <a:pt x="252368" y="252269"/>
                  </a:lnTo>
                  <a:lnTo>
                    <a:pt x="237405" y="267708"/>
                  </a:lnTo>
                  <a:lnTo>
                    <a:pt x="222404" y="299250"/>
                  </a:lnTo>
                  <a:lnTo>
                    <a:pt x="216678" y="324853"/>
                  </a:lnTo>
                  <a:lnTo>
                    <a:pt x="222535" y="376298"/>
                  </a:lnTo>
                  <a:lnTo>
                    <a:pt x="225373" y="387736"/>
                  </a:lnTo>
                  <a:lnTo>
                    <a:pt x="230774" y="396531"/>
                  </a:lnTo>
                  <a:lnTo>
                    <a:pt x="246135" y="409423"/>
                  </a:lnTo>
                  <a:lnTo>
                    <a:pt x="267780" y="415933"/>
                  </a:lnTo>
                  <a:lnTo>
                    <a:pt x="292997" y="417656"/>
                  </a:lnTo>
                  <a:lnTo>
                    <a:pt x="347314" y="412350"/>
                  </a:lnTo>
                  <a:lnTo>
                    <a:pt x="399505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16186" y="273740"/>
              <a:ext cx="31587" cy="494841"/>
            </a:xfrm>
            <a:custGeom>
              <a:avLst/>
              <a:gdLst/>
              <a:ahLst/>
              <a:cxnLst/>
              <a:rect l="0" t="0" r="0" b="0"/>
              <a:pathLst>
                <a:path w="31587" h="494841">
                  <a:moveTo>
                    <a:pt x="0" y="0"/>
                  </a:moveTo>
                  <a:lnTo>
                    <a:pt x="3120" y="54145"/>
                  </a:lnTo>
                  <a:lnTo>
                    <a:pt x="11453" y="101441"/>
                  </a:lnTo>
                  <a:lnTo>
                    <a:pt x="18211" y="159908"/>
                  </a:lnTo>
                  <a:lnTo>
                    <a:pt x="20214" y="218566"/>
                  </a:lnTo>
                  <a:lnTo>
                    <a:pt x="26480" y="279610"/>
                  </a:lnTo>
                  <a:lnTo>
                    <a:pt x="24483" y="331242"/>
                  </a:lnTo>
                  <a:lnTo>
                    <a:pt x="22072" y="385405"/>
                  </a:lnTo>
                  <a:lnTo>
                    <a:pt x="28493" y="446534"/>
                  </a:lnTo>
                  <a:lnTo>
                    <a:pt x="31586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89844" y="464845"/>
              <a:ext cx="305328" cy="19466"/>
            </a:xfrm>
            <a:custGeom>
              <a:avLst/>
              <a:gdLst/>
              <a:ahLst/>
              <a:cxnLst/>
              <a:rect l="0" t="0" r="0" b="0"/>
              <a:pathLst>
                <a:path w="305328" h="19466">
                  <a:moveTo>
                    <a:pt x="305327" y="19465"/>
                  </a:moveTo>
                  <a:lnTo>
                    <a:pt x="256396" y="11132"/>
                  </a:lnTo>
                  <a:lnTo>
                    <a:pt x="197265" y="3781"/>
                  </a:lnTo>
                  <a:lnTo>
                    <a:pt x="149046" y="0"/>
                  </a:lnTo>
                  <a:lnTo>
                    <a:pt x="88756" y="5959"/>
                  </a:lnTo>
                  <a:lnTo>
                    <a:pt x="34906" y="8349"/>
                  </a:lnTo>
                  <a:lnTo>
                    <a:pt x="0" y="89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75664" y="520089"/>
              <a:ext cx="167080" cy="213980"/>
            </a:xfrm>
            <a:custGeom>
              <a:avLst/>
              <a:gdLst/>
              <a:ahLst/>
              <a:cxnLst/>
              <a:rect l="0" t="0" r="0" b="0"/>
              <a:pathLst>
                <a:path w="167080" h="213980">
                  <a:moveTo>
                    <a:pt x="51092" y="90563"/>
                  </a:moveTo>
                  <a:lnTo>
                    <a:pt x="93784" y="87444"/>
                  </a:lnTo>
                  <a:lnTo>
                    <a:pt x="144755" y="71435"/>
                  </a:lnTo>
                  <a:lnTo>
                    <a:pt x="161350" y="60225"/>
                  </a:lnTo>
                  <a:lnTo>
                    <a:pt x="165542" y="52790"/>
                  </a:lnTo>
                  <a:lnTo>
                    <a:pt x="167079" y="35171"/>
                  </a:lnTo>
                  <a:lnTo>
                    <a:pt x="163512" y="26729"/>
                  </a:lnTo>
                  <a:lnTo>
                    <a:pt x="150190" y="11110"/>
                  </a:lnTo>
                  <a:lnTo>
                    <a:pt x="129451" y="2608"/>
                  </a:lnTo>
                  <a:lnTo>
                    <a:pt x="105805" y="0"/>
                  </a:lnTo>
                  <a:lnTo>
                    <a:pt x="83598" y="2740"/>
                  </a:lnTo>
                  <a:lnTo>
                    <a:pt x="45776" y="22038"/>
                  </a:lnTo>
                  <a:lnTo>
                    <a:pt x="16112" y="49982"/>
                  </a:lnTo>
                  <a:lnTo>
                    <a:pt x="6299" y="73307"/>
                  </a:lnTo>
                  <a:lnTo>
                    <a:pt x="0" y="126409"/>
                  </a:lnTo>
                  <a:lnTo>
                    <a:pt x="5378" y="150948"/>
                  </a:lnTo>
                  <a:lnTo>
                    <a:pt x="21559" y="181375"/>
                  </a:lnTo>
                  <a:lnTo>
                    <a:pt x="35627" y="196435"/>
                  </a:lnTo>
                  <a:lnTo>
                    <a:pt x="53577" y="207027"/>
                  </a:lnTo>
                  <a:lnTo>
                    <a:pt x="89003" y="213979"/>
                  </a:lnTo>
                  <a:lnTo>
                    <a:pt x="144270" y="208187"/>
                  </a:lnTo>
                  <a:lnTo>
                    <a:pt x="156377" y="2063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37977" y="577548"/>
              <a:ext cx="252034" cy="148919"/>
            </a:xfrm>
            <a:custGeom>
              <a:avLst/>
              <a:gdLst/>
              <a:ahLst/>
              <a:cxnLst/>
              <a:rect l="0" t="0" r="0" b="0"/>
              <a:pathLst>
                <a:path w="252034" h="148919">
                  <a:moveTo>
                    <a:pt x="9877" y="64690"/>
                  </a:moveTo>
                  <a:lnTo>
                    <a:pt x="9877" y="118834"/>
                  </a:lnTo>
                  <a:lnTo>
                    <a:pt x="8708" y="137887"/>
                  </a:lnTo>
                  <a:lnTo>
                    <a:pt x="6758" y="138055"/>
                  </a:lnTo>
                  <a:lnTo>
                    <a:pt x="4288" y="134657"/>
                  </a:lnTo>
                  <a:lnTo>
                    <a:pt x="0" y="74611"/>
                  </a:lnTo>
                  <a:lnTo>
                    <a:pt x="5067" y="24536"/>
                  </a:lnTo>
                  <a:lnTo>
                    <a:pt x="10180" y="15694"/>
                  </a:lnTo>
                  <a:lnTo>
                    <a:pt x="25220" y="2749"/>
                  </a:lnTo>
                  <a:lnTo>
                    <a:pt x="34144" y="0"/>
                  </a:lnTo>
                  <a:lnTo>
                    <a:pt x="53418" y="64"/>
                  </a:lnTo>
                  <a:lnTo>
                    <a:pt x="70563" y="7111"/>
                  </a:lnTo>
                  <a:lnTo>
                    <a:pt x="78410" y="12266"/>
                  </a:lnTo>
                  <a:lnTo>
                    <a:pt x="90249" y="27352"/>
                  </a:lnTo>
                  <a:lnTo>
                    <a:pt x="112971" y="65633"/>
                  </a:lnTo>
                  <a:lnTo>
                    <a:pt x="116041" y="68828"/>
                  </a:lnTo>
                  <a:lnTo>
                    <a:pt x="116918" y="67449"/>
                  </a:lnTo>
                  <a:lnTo>
                    <a:pt x="116333" y="63020"/>
                  </a:lnTo>
                  <a:lnTo>
                    <a:pt x="121099" y="40018"/>
                  </a:lnTo>
                  <a:lnTo>
                    <a:pt x="133008" y="24089"/>
                  </a:lnTo>
                  <a:lnTo>
                    <a:pt x="141098" y="16566"/>
                  </a:lnTo>
                  <a:lnTo>
                    <a:pt x="162564" y="8206"/>
                  </a:lnTo>
                  <a:lnTo>
                    <a:pt x="174839" y="5977"/>
                  </a:lnTo>
                  <a:lnTo>
                    <a:pt x="197837" y="9739"/>
                  </a:lnTo>
                  <a:lnTo>
                    <a:pt x="218587" y="20380"/>
                  </a:lnTo>
                  <a:lnTo>
                    <a:pt x="235609" y="36808"/>
                  </a:lnTo>
                  <a:lnTo>
                    <a:pt x="244733" y="58927"/>
                  </a:lnTo>
                  <a:lnTo>
                    <a:pt x="251072" y="121469"/>
                  </a:lnTo>
                  <a:lnTo>
                    <a:pt x="252033" y="1489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711667" y="288430"/>
            <a:ext cx="5826945" cy="680747"/>
            <a:chOff x="2711667" y="288430"/>
            <a:chExt cx="5826945" cy="680747"/>
          </a:xfrm>
        </p:grpSpPr>
        <p:sp>
          <p:nvSpPr>
            <p:cNvPr id="10" name="Freeform 9"/>
            <p:cNvSpPr/>
            <p:nvPr/>
          </p:nvSpPr>
          <p:spPr>
            <a:xfrm>
              <a:off x="2711667" y="518874"/>
              <a:ext cx="143829" cy="450303"/>
            </a:xfrm>
            <a:custGeom>
              <a:avLst/>
              <a:gdLst/>
              <a:ahLst/>
              <a:cxnLst/>
              <a:rect l="0" t="0" r="0" b="0"/>
              <a:pathLst>
                <a:path w="143829" h="450303">
                  <a:moveTo>
                    <a:pt x="15213" y="112835"/>
                  </a:moveTo>
                  <a:lnTo>
                    <a:pt x="9148" y="146457"/>
                  </a:lnTo>
                  <a:lnTo>
                    <a:pt x="13669" y="198159"/>
                  </a:lnTo>
                  <a:lnTo>
                    <a:pt x="20498" y="259021"/>
                  </a:lnTo>
                  <a:lnTo>
                    <a:pt x="29777" y="310048"/>
                  </a:lnTo>
                  <a:lnTo>
                    <a:pt x="34346" y="362211"/>
                  </a:lnTo>
                  <a:lnTo>
                    <a:pt x="44296" y="422664"/>
                  </a:lnTo>
                  <a:lnTo>
                    <a:pt x="51777" y="450302"/>
                  </a:lnTo>
                  <a:lnTo>
                    <a:pt x="38985" y="389176"/>
                  </a:lnTo>
                  <a:lnTo>
                    <a:pt x="29016" y="339644"/>
                  </a:lnTo>
                  <a:lnTo>
                    <a:pt x="18653" y="287922"/>
                  </a:lnTo>
                  <a:lnTo>
                    <a:pt x="8174" y="235553"/>
                  </a:lnTo>
                  <a:lnTo>
                    <a:pt x="0" y="184161"/>
                  </a:lnTo>
                  <a:lnTo>
                    <a:pt x="3413" y="124281"/>
                  </a:lnTo>
                  <a:lnTo>
                    <a:pt x="10023" y="67393"/>
                  </a:lnTo>
                  <a:lnTo>
                    <a:pt x="19265" y="30741"/>
                  </a:lnTo>
                  <a:lnTo>
                    <a:pt x="35341" y="11618"/>
                  </a:lnTo>
                  <a:lnTo>
                    <a:pt x="46179" y="3243"/>
                  </a:lnTo>
                  <a:lnTo>
                    <a:pt x="56914" y="0"/>
                  </a:lnTo>
                  <a:lnTo>
                    <a:pt x="78201" y="2635"/>
                  </a:lnTo>
                  <a:lnTo>
                    <a:pt x="109916" y="17272"/>
                  </a:lnTo>
                  <a:lnTo>
                    <a:pt x="124764" y="32928"/>
                  </a:lnTo>
                  <a:lnTo>
                    <a:pt x="139700" y="64593"/>
                  </a:lnTo>
                  <a:lnTo>
                    <a:pt x="143828" y="77164"/>
                  </a:lnTo>
                  <a:lnTo>
                    <a:pt x="142175" y="100491"/>
                  </a:lnTo>
                  <a:lnTo>
                    <a:pt x="122051" y="144062"/>
                  </a:lnTo>
                  <a:lnTo>
                    <a:pt x="102861" y="159079"/>
                  </a:lnTo>
                  <a:lnTo>
                    <a:pt x="71989" y="170991"/>
                  </a:lnTo>
                  <a:lnTo>
                    <a:pt x="46799" y="1760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16393" y="492034"/>
              <a:ext cx="189514" cy="178574"/>
            </a:xfrm>
            <a:custGeom>
              <a:avLst/>
              <a:gdLst/>
              <a:ahLst/>
              <a:cxnLst/>
              <a:rect l="0" t="0" r="0" b="0"/>
              <a:pathLst>
                <a:path w="189514" h="178574">
                  <a:moveTo>
                    <a:pt x="0" y="65976"/>
                  </a:moveTo>
                  <a:lnTo>
                    <a:pt x="58617" y="75041"/>
                  </a:lnTo>
                  <a:lnTo>
                    <a:pt x="111621" y="67810"/>
                  </a:lnTo>
                  <a:lnTo>
                    <a:pt x="157100" y="51997"/>
                  </a:lnTo>
                  <a:lnTo>
                    <a:pt x="167904" y="46128"/>
                  </a:lnTo>
                  <a:lnTo>
                    <a:pt x="172768" y="38706"/>
                  </a:lnTo>
                  <a:lnTo>
                    <a:pt x="173670" y="30248"/>
                  </a:lnTo>
                  <a:lnTo>
                    <a:pt x="171932" y="21101"/>
                  </a:lnTo>
                  <a:lnTo>
                    <a:pt x="167264" y="13832"/>
                  </a:lnTo>
                  <a:lnTo>
                    <a:pt x="152719" y="2637"/>
                  </a:lnTo>
                  <a:lnTo>
                    <a:pt x="131436" y="0"/>
                  </a:lnTo>
                  <a:lnTo>
                    <a:pt x="107549" y="3898"/>
                  </a:lnTo>
                  <a:lnTo>
                    <a:pt x="75541" y="19247"/>
                  </a:lnTo>
                  <a:lnTo>
                    <a:pt x="50719" y="39782"/>
                  </a:lnTo>
                  <a:lnTo>
                    <a:pt x="29716" y="68743"/>
                  </a:lnTo>
                  <a:lnTo>
                    <a:pt x="19836" y="93332"/>
                  </a:lnTo>
                  <a:lnTo>
                    <a:pt x="19074" y="104101"/>
                  </a:lnTo>
                  <a:lnTo>
                    <a:pt x="24465" y="122305"/>
                  </a:lnTo>
                  <a:lnTo>
                    <a:pt x="46243" y="151296"/>
                  </a:lnTo>
                  <a:lnTo>
                    <a:pt x="74923" y="170935"/>
                  </a:lnTo>
                  <a:lnTo>
                    <a:pt x="111237" y="178573"/>
                  </a:lnTo>
                  <a:lnTo>
                    <a:pt x="164734" y="173033"/>
                  </a:lnTo>
                  <a:lnTo>
                    <a:pt x="189513" y="1712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90134" y="509512"/>
              <a:ext cx="157929" cy="157080"/>
            </a:xfrm>
            <a:custGeom>
              <a:avLst/>
              <a:gdLst/>
              <a:ahLst/>
              <a:cxnLst/>
              <a:rect l="0" t="0" r="0" b="0"/>
              <a:pathLst>
                <a:path w="157929" h="157080">
                  <a:moveTo>
                    <a:pt x="0" y="59026"/>
                  </a:moveTo>
                  <a:lnTo>
                    <a:pt x="14654" y="121119"/>
                  </a:lnTo>
                  <a:lnTo>
                    <a:pt x="30338" y="153463"/>
                  </a:lnTo>
                  <a:lnTo>
                    <a:pt x="33094" y="157079"/>
                  </a:lnTo>
                  <a:lnTo>
                    <a:pt x="33761" y="155981"/>
                  </a:lnTo>
                  <a:lnTo>
                    <a:pt x="17059" y="100037"/>
                  </a:lnTo>
                  <a:lnTo>
                    <a:pt x="12463" y="63639"/>
                  </a:lnTo>
                  <a:lnTo>
                    <a:pt x="17628" y="43139"/>
                  </a:lnTo>
                  <a:lnTo>
                    <a:pt x="28892" y="26229"/>
                  </a:lnTo>
                  <a:lnTo>
                    <a:pt x="45596" y="10915"/>
                  </a:lnTo>
                  <a:lnTo>
                    <a:pt x="70958" y="2548"/>
                  </a:lnTo>
                  <a:lnTo>
                    <a:pt x="99387" y="0"/>
                  </a:lnTo>
                  <a:lnTo>
                    <a:pt x="157928" y="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08105" y="524807"/>
              <a:ext cx="224227" cy="149017"/>
            </a:xfrm>
            <a:custGeom>
              <a:avLst/>
              <a:gdLst/>
              <a:ahLst/>
              <a:cxnLst/>
              <a:rect l="0" t="0" r="0" b="0"/>
              <a:pathLst>
                <a:path w="224227" h="149017">
                  <a:moveTo>
                    <a:pt x="97884" y="85845"/>
                  </a:moveTo>
                  <a:lnTo>
                    <a:pt x="109063" y="74667"/>
                  </a:lnTo>
                  <a:lnTo>
                    <a:pt x="111186" y="66695"/>
                  </a:lnTo>
                  <a:lnTo>
                    <a:pt x="110425" y="45359"/>
                  </a:lnTo>
                  <a:lnTo>
                    <a:pt x="103068" y="26517"/>
                  </a:lnTo>
                  <a:lnTo>
                    <a:pt x="97831" y="18217"/>
                  </a:lnTo>
                  <a:lnTo>
                    <a:pt x="82653" y="5876"/>
                  </a:lnTo>
                  <a:lnTo>
                    <a:pt x="73692" y="947"/>
                  </a:lnTo>
                  <a:lnTo>
                    <a:pt x="64209" y="0"/>
                  </a:lnTo>
                  <a:lnTo>
                    <a:pt x="44313" y="5188"/>
                  </a:lnTo>
                  <a:lnTo>
                    <a:pt x="18970" y="21263"/>
                  </a:lnTo>
                  <a:lnTo>
                    <a:pt x="7049" y="37255"/>
                  </a:lnTo>
                  <a:lnTo>
                    <a:pt x="2232" y="46433"/>
                  </a:lnTo>
                  <a:lnTo>
                    <a:pt x="0" y="65989"/>
                  </a:lnTo>
                  <a:lnTo>
                    <a:pt x="8099" y="112729"/>
                  </a:lnTo>
                  <a:lnTo>
                    <a:pt x="23188" y="142034"/>
                  </a:lnTo>
                  <a:lnTo>
                    <a:pt x="31709" y="146701"/>
                  </a:lnTo>
                  <a:lnTo>
                    <a:pt x="53655" y="148767"/>
                  </a:lnTo>
                  <a:lnTo>
                    <a:pt x="72768" y="142667"/>
                  </a:lnTo>
                  <a:lnTo>
                    <a:pt x="89061" y="130986"/>
                  </a:lnTo>
                  <a:lnTo>
                    <a:pt x="104101" y="114097"/>
                  </a:lnTo>
                  <a:lnTo>
                    <a:pt x="112346" y="91773"/>
                  </a:lnTo>
                  <a:lnTo>
                    <a:pt x="116010" y="75612"/>
                  </a:lnTo>
                  <a:lnTo>
                    <a:pt x="116987" y="77853"/>
                  </a:lnTo>
                  <a:lnTo>
                    <a:pt x="117638" y="84027"/>
                  </a:lnTo>
                  <a:lnTo>
                    <a:pt x="129734" y="109483"/>
                  </a:lnTo>
                  <a:lnTo>
                    <a:pt x="148135" y="133663"/>
                  </a:lnTo>
                  <a:lnTo>
                    <a:pt x="167791" y="142193"/>
                  </a:lnTo>
                  <a:lnTo>
                    <a:pt x="224226" y="1490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63917" y="294797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14654" y="152805"/>
                  </a:lnTo>
                  <a:lnTo>
                    <a:pt x="19160" y="212172"/>
                  </a:lnTo>
                  <a:lnTo>
                    <a:pt x="27918" y="271068"/>
                  </a:lnTo>
                  <a:lnTo>
                    <a:pt x="30860" y="326549"/>
                  </a:lnTo>
                  <a:lnTo>
                    <a:pt x="34490" y="362308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27046" y="452725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4067" y="9065"/>
                  </a:lnTo>
                  <a:lnTo>
                    <a:pt x="139893" y="18645"/>
                  </a:lnTo>
                  <a:lnTo>
                    <a:pt x="84132" y="28683"/>
                  </a:lnTo>
                  <a:lnTo>
                    <a:pt x="28057" y="366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81925" y="526424"/>
              <a:ext cx="140885" cy="161009"/>
            </a:xfrm>
            <a:custGeom>
              <a:avLst/>
              <a:gdLst/>
              <a:ahLst/>
              <a:cxnLst/>
              <a:rect l="0" t="0" r="0" b="0"/>
              <a:pathLst>
                <a:path w="140885" h="161009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2588" y="115543"/>
                  </a:lnTo>
                  <a:lnTo>
                    <a:pt x="28181" y="141730"/>
                  </a:lnTo>
                  <a:lnTo>
                    <a:pt x="44061" y="153848"/>
                  </a:lnTo>
                  <a:lnTo>
                    <a:pt x="53209" y="158718"/>
                  </a:lnTo>
                  <a:lnTo>
                    <a:pt x="72732" y="161008"/>
                  </a:lnTo>
                  <a:lnTo>
                    <a:pt x="91937" y="156957"/>
                  </a:lnTo>
                  <a:lnTo>
                    <a:pt x="108272" y="147358"/>
                  </a:lnTo>
                  <a:lnTo>
                    <a:pt x="130622" y="117621"/>
                  </a:lnTo>
                  <a:lnTo>
                    <a:pt x="140884" y="79175"/>
                  </a:lnTo>
                  <a:lnTo>
                    <a:pt x="136302" y="22804"/>
                  </a:lnTo>
                  <a:lnTo>
                    <a:pt x="134676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79772" y="494839"/>
              <a:ext cx="147400" cy="176292"/>
            </a:xfrm>
            <a:custGeom>
              <a:avLst/>
              <a:gdLst/>
              <a:ahLst/>
              <a:cxnLst/>
              <a:rect l="0" t="0" r="0" b="0"/>
              <a:pathLst>
                <a:path w="147400" h="176292">
                  <a:moveTo>
                    <a:pt x="0" y="63171"/>
                  </a:moveTo>
                  <a:lnTo>
                    <a:pt x="42662" y="117285"/>
                  </a:lnTo>
                  <a:lnTo>
                    <a:pt x="91279" y="174945"/>
                  </a:lnTo>
                  <a:lnTo>
                    <a:pt x="94778" y="176291"/>
                  </a:lnTo>
                  <a:lnTo>
                    <a:pt x="95940" y="173680"/>
                  </a:lnTo>
                  <a:lnTo>
                    <a:pt x="95545" y="168429"/>
                  </a:lnTo>
                  <a:lnTo>
                    <a:pt x="88868" y="156356"/>
                  </a:lnTo>
                  <a:lnTo>
                    <a:pt x="75074" y="133285"/>
                  </a:lnTo>
                  <a:lnTo>
                    <a:pt x="47549" y="70265"/>
                  </a:lnTo>
                  <a:lnTo>
                    <a:pt x="45738" y="57372"/>
                  </a:lnTo>
                  <a:lnTo>
                    <a:pt x="48039" y="46437"/>
                  </a:lnTo>
                  <a:lnTo>
                    <a:pt x="59955" y="28047"/>
                  </a:lnTo>
                  <a:lnTo>
                    <a:pt x="80068" y="18315"/>
                  </a:lnTo>
                  <a:lnTo>
                    <a:pt x="137675" y="287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04253" y="491652"/>
              <a:ext cx="249302" cy="210663"/>
            </a:xfrm>
            <a:custGeom>
              <a:avLst/>
              <a:gdLst/>
              <a:ahLst/>
              <a:cxnLst/>
              <a:rect l="0" t="0" r="0" b="0"/>
              <a:pathLst>
                <a:path w="249302" h="210663">
                  <a:moveTo>
                    <a:pt x="7146" y="87415"/>
                  </a:moveTo>
                  <a:lnTo>
                    <a:pt x="65762" y="96480"/>
                  </a:lnTo>
                  <a:lnTo>
                    <a:pt x="106142" y="97510"/>
                  </a:lnTo>
                  <a:lnTo>
                    <a:pt x="127573" y="91512"/>
                  </a:lnTo>
                  <a:lnTo>
                    <a:pt x="165984" y="68597"/>
                  </a:lnTo>
                  <a:lnTo>
                    <a:pt x="171530" y="60832"/>
                  </a:lnTo>
                  <a:lnTo>
                    <a:pt x="174057" y="52145"/>
                  </a:lnTo>
                  <a:lnTo>
                    <a:pt x="174572" y="42845"/>
                  </a:lnTo>
                  <a:lnTo>
                    <a:pt x="171406" y="34305"/>
                  </a:lnTo>
                  <a:lnTo>
                    <a:pt x="158529" y="18577"/>
                  </a:lnTo>
                  <a:lnTo>
                    <a:pt x="125959" y="2158"/>
                  </a:lnTo>
                  <a:lnTo>
                    <a:pt x="103236" y="0"/>
                  </a:lnTo>
                  <a:lnTo>
                    <a:pt x="81438" y="4110"/>
                  </a:lnTo>
                  <a:lnTo>
                    <a:pt x="28281" y="32309"/>
                  </a:lnTo>
                  <a:lnTo>
                    <a:pt x="13419" y="48885"/>
                  </a:lnTo>
                  <a:lnTo>
                    <a:pt x="4085" y="69121"/>
                  </a:lnTo>
                  <a:lnTo>
                    <a:pt x="0" y="105651"/>
                  </a:lnTo>
                  <a:lnTo>
                    <a:pt x="6848" y="139222"/>
                  </a:lnTo>
                  <a:lnTo>
                    <a:pt x="29530" y="178887"/>
                  </a:lnTo>
                  <a:lnTo>
                    <a:pt x="36107" y="187001"/>
                  </a:lnTo>
                  <a:lnTo>
                    <a:pt x="55892" y="199136"/>
                  </a:lnTo>
                  <a:lnTo>
                    <a:pt x="81453" y="207259"/>
                  </a:lnTo>
                  <a:lnTo>
                    <a:pt x="127558" y="210662"/>
                  </a:lnTo>
                  <a:lnTo>
                    <a:pt x="185652" y="205043"/>
                  </a:lnTo>
                  <a:lnTo>
                    <a:pt x="221864" y="203766"/>
                  </a:lnTo>
                  <a:lnTo>
                    <a:pt x="249301" y="203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13605" y="288430"/>
              <a:ext cx="208489" cy="406451"/>
            </a:xfrm>
            <a:custGeom>
              <a:avLst/>
              <a:gdLst/>
              <a:ahLst/>
              <a:cxnLst/>
              <a:rect l="0" t="0" r="0" b="0"/>
              <a:pathLst>
                <a:path w="208489" h="406451">
                  <a:moveTo>
                    <a:pt x="92674" y="406450"/>
                  </a:moveTo>
                  <a:lnTo>
                    <a:pt x="81496" y="389683"/>
                  </a:lnTo>
                  <a:lnTo>
                    <a:pt x="71229" y="336934"/>
                  </a:lnTo>
                  <a:lnTo>
                    <a:pt x="52217" y="280242"/>
                  </a:lnTo>
                  <a:lnTo>
                    <a:pt x="36850" y="223983"/>
                  </a:lnTo>
                  <a:lnTo>
                    <a:pt x="22549" y="167810"/>
                  </a:lnTo>
                  <a:lnTo>
                    <a:pt x="8459" y="114773"/>
                  </a:lnTo>
                  <a:lnTo>
                    <a:pt x="0" y="64566"/>
                  </a:lnTo>
                  <a:lnTo>
                    <a:pt x="5082" y="43542"/>
                  </a:lnTo>
                  <a:lnTo>
                    <a:pt x="16310" y="26399"/>
                  </a:lnTo>
                  <a:lnTo>
                    <a:pt x="32998" y="10981"/>
                  </a:lnTo>
                  <a:lnTo>
                    <a:pt x="55233" y="2569"/>
                  </a:lnTo>
                  <a:lnTo>
                    <a:pt x="79544" y="0"/>
                  </a:lnTo>
                  <a:lnTo>
                    <a:pt x="140035" y="5298"/>
                  </a:lnTo>
                  <a:lnTo>
                    <a:pt x="184048" y="14562"/>
                  </a:lnTo>
                  <a:lnTo>
                    <a:pt x="208488" y="274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00994" y="547481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16892" y="5590"/>
                  </a:lnTo>
                  <a:lnTo>
                    <a:pt x="60194" y="1545"/>
                  </a:lnTo>
                  <a:lnTo>
                    <a:pt x="26415" y="35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05650" y="584006"/>
              <a:ext cx="127725" cy="131996"/>
            </a:xfrm>
            <a:custGeom>
              <a:avLst/>
              <a:gdLst/>
              <a:ahLst/>
              <a:cxnLst/>
              <a:rect l="0" t="0" r="0" b="0"/>
              <a:pathLst>
                <a:path w="127725" h="131996">
                  <a:moveTo>
                    <a:pt x="79614" y="5589"/>
                  </a:moveTo>
                  <a:lnTo>
                    <a:pt x="62846" y="0"/>
                  </a:lnTo>
                  <a:lnTo>
                    <a:pt x="45256" y="3495"/>
                  </a:lnTo>
                  <a:lnTo>
                    <a:pt x="26909" y="14017"/>
                  </a:lnTo>
                  <a:lnTo>
                    <a:pt x="10956" y="30392"/>
                  </a:lnTo>
                  <a:lnTo>
                    <a:pt x="2306" y="52488"/>
                  </a:lnTo>
                  <a:lnTo>
                    <a:pt x="0" y="64931"/>
                  </a:lnTo>
                  <a:lnTo>
                    <a:pt x="3676" y="88115"/>
                  </a:lnTo>
                  <a:lnTo>
                    <a:pt x="18899" y="117779"/>
                  </a:lnTo>
                  <a:lnTo>
                    <a:pt x="25099" y="126006"/>
                  </a:lnTo>
                  <a:lnTo>
                    <a:pt x="35082" y="130321"/>
                  </a:lnTo>
                  <a:lnTo>
                    <a:pt x="61772" y="131995"/>
                  </a:lnTo>
                  <a:lnTo>
                    <a:pt x="83773" y="125721"/>
                  </a:lnTo>
                  <a:lnTo>
                    <a:pt x="101349" y="113963"/>
                  </a:lnTo>
                  <a:lnTo>
                    <a:pt x="116960" y="97039"/>
                  </a:lnTo>
                  <a:lnTo>
                    <a:pt x="125458" y="74700"/>
                  </a:lnTo>
                  <a:lnTo>
                    <a:pt x="127724" y="62191"/>
                  </a:lnTo>
                  <a:lnTo>
                    <a:pt x="125725" y="52683"/>
                  </a:lnTo>
                  <a:lnTo>
                    <a:pt x="120883" y="45174"/>
                  </a:lnTo>
                  <a:lnTo>
                    <a:pt x="100671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37906" y="558010"/>
              <a:ext cx="168457" cy="123100"/>
            </a:xfrm>
            <a:custGeom>
              <a:avLst/>
              <a:gdLst/>
              <a:ahLst/>
              <a:cxnLst/>
              <a:rect l="0" t="0" r="0" b="0"/>
              <a:pathLst>
                <a:path w="168457" h="123100">
                  <a:moveTo>
                    <a:pt x="0" y="42114"/>
                  </a:moveTo>
                  <a:lnTo>
                    <a:pt x="49499" y="97201"/>
                  </a:lnTo>
                  <a:lnTo>
                    <a:pt x="70298" y="121477"/>
                  </a:lnTo>
                  <a:lnTo>
                    <a:pt x="72602" y="123099"/>
                  </a:lnTo>
                  <a:lnTo>
                    <a:pt x="68923" y="115542"/>
                  </a:lnTo>
                  <a:lnTo>
                    <a:pt x="53697" y="91556"/>
                  </a:lnTo>
                  <a:lnTo>
                    <a:pt x="50382" y="69158"/>
                  </a:lnTo>
                  <a:lnTo>
                    <a:pt x="51135" y="56634"/>
                  </a:lnTo>
                  <a:lnTo>
                    <a:pt x="55147" y="47114"/>
                  </a:lnTo>
                  <a:lnTo>
                    <a:pt x="68964" y="33418"/>
                  </a:lnTo>
                  <a:lnTo>
                    <a:pt x="96473" y="13541"/>
                  </a:lnTo>
                  <a:lnTo>
                    <a:pt x="119696" y="601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02520" y="372414"/>
              <a:ext cx="330680" cy="386111"/>
            </a:xfrm>
            <a:custGeom>
              <a:avLst/>
              <a:gdLst/>
              <a:ahLst/>
              <a:cxnLst/>
              <a:rect l="0" t="0" r="0" b="0"/>
              <a:pathLst>
                <a:path w="330680" h="386111">
                  <a:moveTo>
                    <a:pt x="151324" y="248767"/>
                  </a:moveTo>
                  <a:lnTo>
                    <a:pt x="122016" y="219458"/>
                  </a:lnTo>
                  <a:lnTo>
                    <a:pt x="102423" y="212344"/>
                  </a:lnTo>
                  <a:lnTo>
                    <a:pt x="79288" y="210352"/>
                  </a:lnTo>
                  <a:lnTo>
                    <a:pt x="57307" y="213366"/>
                  </a:lnTo>
                  <a:lnTo>
                    <a:pt x="38959" y="224844"/>
                  </a:lnTo>
                  <a:lnTo>
                    <a:pt x="24175" y="241644"/>
                  </a:lnTo>
                  <a:lnTo>
                    <a:pt x="1234" y="291329"/>
                  </a:lnTo>
                  <a:lnTo>
                    <a:pt x="0" y="315257"/>
                  </a:lnTo>
                  <a:lnTo>
                    <a:pt x="4520" y="339149"/>
                  </a:lnTo>
                  <a:lnTo>
                    <a:pt x="20219" y="365754"/>
                  </a:lnTo>
                  <a:lnTo>
                    <a:pt x="33004" y="381090"/>
                  </a:lnTo>
                  <a:lnTo>
                    <a:pt x="40859" y="384945"/>
                  </a:lnTo>
                  <a:lnTo>
                    <a:pt x="58944" y="386110"/>
                  </a:lnTo>
                  <a:lnTo>
                    <a:pt x="67511" y="382443"/>
                  </a:lnTo>
                  <a:lnTo>
                    <a:pt x="83269" y="369010"/>
                  </a:lnTo>
                  <a:lnTo>
                    <a:pt x="111279" y="323385"/>
                  </a:lnTo>
                  <a:lnTo>
                    <a:pt x="132409" y="266192"/>
                  </a:lnTo>
                  <a:lnTo>
                    <a:pt x="145720" y="216105"/>
                  </a:lnTo>
                  <a:lnTo>
                    <a:pt x="149664" y="164220"/>
                  </a:lnTo>
                  <a:lnTo>
                    <a:pt x="150832" y="111802"/>
                  </a:lnTo>
                  <a:lnTo>
                    <a:pt x="151178" y="62345"/>
                  </a:lnTo>
                  <a:lnTo>
                    <a:pt x="145706" y="3713"/>
                  </a:lnTo>
                  <a:lnTo>
                    <a:pt x="142899" y="0"/>
                  </a:lnTo>
                  <a:lnTo>
                    <a:pt x="139859" y="3373"/>
                  </a:lnTo>
                  <a:lnTo>
                    <a:pt x="134530" y="22720"/>
                  </a:lnTo>
                  <a:lnTo>
                    <a:pt x="132700" y="64157"/>
                  </a:lnTo>
                  <a:lnTo>
                    <a:pt x="138850" y="117024"/>
                  </a:lnTo>
                  <a:lnTo>
                    <a:pt x="140219" y="166058"/>
                  </a:lnTo>
                  <a:lnTo>
                    <a:pt x="146271" y="223851"/>
                  </a:lnTo>
                  <a:lnTo>
                    <a:pt x="149827" y="269330"/>
                  </a:lnTo>
                  <a:lnTo>
                    <a:pt x="153836" y="278853"/>
                  </a:lnTo>
                  <a:lnTo>
                    <a:pt x="160018" y="284032"/>
                  </a:lnTo>
                  <a:lnTo>
                    <a:pt x="167648" y="286315"/>
                  </a:lnTo>
                  <a:lnTo>
                    <a:pt x="185486" y="282613"/>
                  </a:lnTo>
                  <a:lnTo>
                    <a:pt x="244297" y="263103"/>
                  </a:lnTo>
                  <a:lnTo>
                    <a:pt x="307399" y="245297"/>
                  </a:lnTo>
                  <a:lnTo>
                    <a:pt x="316206" y="239434"/>
                  </a:lnTo>
                  <a:lnTo>
                    <a:pt x="329110" y="223562"/>
                  </a:lnTo>
                  <a:lnTo>
                    <a:pt x="330679" y="214416"/>
                  </a:lnTo>
                  <a:lnTo>
                    <a:pt x="326184" y="194895"/>
                  </a:lnTo>
                  <a:lnTo>
                    <a:pt x="319370" y="188286"/>
                  </a:lnTo>
                  <a:lnTo>
                    <a:pt x="299321" y="180942"/>
                  </a:lnTo>
                  <a:lnTo>
                    <a:pt x="261726" y="182397"/>
                  </a:lnTo>
                  <a:lnTo>
                    <a:pt x="240946" y="190413"/>
                  </a:lnTo>
                  <a:lnTo>
                    <a:pt x="232129" y="195827"/>
                  </a:lnTo>
                  <a:lnTo>
                    <a:pt x="226251" y="205284"/>
                  </a:lnTo>
                  <a:lnTo>
                    <a:pt x="219720" y="231391"/>
                  </a:lnTo>
                  <a:lnTo>
                    <a:pt x="223933" y="293471"/>
                  </a:lnTo>
                  <a:lnTo>
                    <a:pt x="229608" y="318938"/>
                  </a:lnTo>
                  <a:lnTo>
                    <a:pt x="235099" y="328303"/>
                  </a:lnTo>
                  <a:lnTo>
                    <a:pt x="250558" y="341828"/>
                  </a:lnTo>
                  <a:lnTo>
                    <a:pt x="259594" y="344733"/>
                  </a:lnTo>
                  <a:lnTo>
                    <a:pt x="278993" y="344841"/>
                  </a:lnTo>
                  <a:lnTo>
                    <a:pt x="293074" y="340989"/>
                  </a:lnTo>
                  <a:lnTo>
                    <a:pt x="309252" y="3329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64414" y="566480"/>
              <a:ext cx="192535" cy="296857"/>
            </a:xfrm>
            <a:custGeom>
              <a:avLst/>
              <a:gdLst/>
              <a:ahLst/>
              <a:cxnLst/>
              <a:rect l="0" t="0" r="0" b="0"/>
              <a:pathLst>
                <a:path w="192535" h="296857">
                  <a:moveTo>
                    <a:pt x="136870" y="96815"/>
                  </a:moveTo>
                  <a:lnTo>
                    <a:pt x="152511" y="78834"/>
                  </a:lnTo>
                  <a:lnTo>
                    <a:pt x="160590" y="61917"/>
                  </a:lnTo>
                  <a:lnTo>
                    <a:pt x="160872" y="53663"/>
                  </a:lnTo>
                  <a:lnTo>
                    <a:pt x="154947" y="38252"/>
                  </a:lnTo>
                  <a:lnTo>
                    <a:pt x="138457" y="16422"/>
                  </a:lnTo>
                  <a:lnTo>
                    <a:pt x="119248" y="5323"/>
                  </a:lnTo>
                  <a:lnTo>
                    <a:pt x="107575" y="725"/>
                  </a:lnTo>
                  <a:lnTo>
                    <a:pt x="96283" y="0"/>
                  </a:lnTo>
                  <a:lnTo>
                    <a:pt x="74378" y="5433"/>
                  </a:lnTo>
                  <a:lnTo>
                    <a:pt x="47905" y="21646"/>
                  </a:lnTo>
                  <a:lnTo>
                    <a:pt x="25242" y="41267"/>
                  </a:lnTo>
                  <a:lnTo>
                    <a:pt x="17067" y="61209"/>
                  </a:lnTo>
                  <a:lnTo>
                    <a:pt x="14888" y="73077"/>
                  </a:lnTo>
                  <a:lnTo>
                    <a:pt x="18705" y="92504"/>
                  </a:lnTo>
                  <a:lnTo>
                    <a:pt x="34008" y="116595"/>
                  </a:lnTo>
                  <a:lnTo>
                    <a:pt x="40220" y="124039"/>
                  </a:lnTo>
                  <a:lnTo>
                    <a:pt x="47870" y="127833"/>
                  </a:lnTo>
                  <a:lnTo>
                    <a:pt x="65730" y="128928"/>
                  </a:lnTo>
                  <a:lnTo>
                    <a:pt x="82245" y="122396"/>
                  </a:lnTo>
                  <a:lnTo>
                    <a:pt x="111912" y="99138"/>
                  </a:lnTo>
                  <a:lnTo>
                    <a:pt x="119062" y="97194"/>
                  </a:lnTo>
                  <a:lnTo>
                    <a:pt x="126168" y="98237"/>
                  </a:lnTo>
                  <a:lnTo>
                    <a:pt x="133245" y="101273"/>
                  </a:lnTo>
                  <a:lnTo>
                    <a:pt x="144228" y="117124"/>
                  </a:lnTo>
                  <a:lnTo>
                    <a:pt x="171764" y="177651"/>
                  </a:lnTo>
                  <a:lnTo>
                    <a:pt x="192534" y="233239"/>
                  </a:lnTo>
                  <a:lnTo>
                    <a:pt x="191527" y="243916"/>
                  </a:lnTo>
                  <a:lnTo>
                    <a:pt x="181049" y="265139"/>
                  </a:lnTo>
                  <a:lnTo>
                    <a:pt x="164694" y="280030"/>
                  </a:lnTo>
                  <a:lnTo>
                    <a:pt x="155419" y="285639"/>
                  </a:lnTo>
                  <a:lnTo>
                    <a:pt x="114421" y="293533"/>
                  </a:lnTo>
                  <a:lnTo>
                    <a:pt x="65228" y="295871"/>
                  </a:lnTo>
                  <a:lnTo>
                    <a:pt x="37179" y="296419"/>
                  </a:lnTo>
                  <a:lnTo>
                    <a:pt x="0" y="2968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06570" y="558010"/>
              <a:ext cx="115814" cy="128759"/>
            </a:xfrm>
            <a:custGeom>
              <a:avLst/>
              <a:gdLst/>
              <a:ahLst/>
              <a:cxnLst/>
              <a:rect l="0" t="0" r="0" b="0"/>
              <a:pathLst>
                <a:path w="115814" h="128759">
                  <a:moveTo>
                    <a:pt x="0" y="42114"/>
                  </a:moveTo>
                  <a:lnTo>
                    <a:pt x="17958" y="105542"/>
                  </a:lnTo>
                  <a:lnTo>
                    <a:pt x="24749" y="126456"/>
                  </a:lnTo>
                  <a:lnTo>
                    <a:pt x="27028" y="128758"/>
                  </a:lnTo>
                  <a:lnTo>
                    <a:pt x="28547" y="125613"/>
                  </a:lnTo>
                  <a:lnTo>
                    <a:pt x="29065" y="110810"/>
                  </a:lnTo>
                  <a:lnTo>
                    <a:pt x="22343" y="56923"/>
                  </a:lnTo>
                  <a:lnTo>
                    <a:pt x="27867" y="36607"/>
                  </a:lnTo>
                  <a:lnTo>
                    <a:pt x="32616" y="27914"/>
                  </a:lnTo>
                  <a:lnTo>
                    <a:pt x="47251" y="15136"/>
                  </a:lnTo>
                  <a:lnTo>
                    <a:pt x="66624" y="672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68529" y="534503"/>
              <a:ext cx="101581" cy="170907"/>
            </a:xfrm>
            <a:custGeom>
              <a:avLst/>
              <a:gdLst/>
              <a:ahLst/>
              <a:cxnLst/>
              <a:rect l="0" t="0" r="0" b="0"/>
              <a:pathLst>
                <a:path w="101581" h="170907">
                  <a:moveTo>
                    <a:pt x="27553" y="76149"/>
                  </a:moveTo>
                  <a:lnTo>
                    <a:pt x="80258" y="57021"/>
                  </a:lnTo>
                  <a:lnTo>
                    <a:pt x="96211" y="45811"/>
                  </a:lnTo>
                  <a:lnTo>
                    <a:pt x="100231" y="38376"/>
                  </a:lnTo>
                  <a:lnTo>
                    <a:pt x="101580" y="20757"/>
                  </a:lnTo>
                  <a:lnTo>
                    <a:pt x="97961" y="13485"/>
                  </a:lnTo>
                  <a:lnTo>
                    <a:pt x="84582" y="2285"/>
                  </a:lnTo>
                  <a:lnTo>
                    <a:pt x="76100" y="0"/>
                  </a:lnTo>
                  <a:lnTo>
                    <a:pt x="57319" y="581"/>
                  </a:lnTo>
                  <a:lnTo>
                    <a:pt x="40393" y="7859"/>
                  </a:lnTo>
                  <a:lnTo>
                    <a:pt x="10462" y="31594"/>
                  </a:lnTo>
                  <a:lnTo>
                    <a:pt x="2410" y="51278"/>
                  </a:lnTo>
                  <a:lnTo>
                    <a:pt x="0" y="74454"/>
                  </a:lnTo>
                  <a:lnTo>
                    <a:pt x="2829" y="96453"/>
                  </a:lnTo>
                  <a:lnTo>
                    <a:pt x="11106" y="114809"/>
                  </a:lnTo>
                  <a:lnTo>
                    <a:pt x="23753" y="130766"/>
                  </a:lnTo>
                  <a:lnTo>
                    <a:pt x="50604" y="151734"/>
                  </a:lnTo>
                  <a:lnTo>
                    <a:pt x="84878" y="166772"/>
                  </a:lnTo>
                  <a:lnTo>
                    <a:pt x="101252" y="1709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632953" y="532193"/>
              <a:ext cx="126343" cy="159207"/>
            </a:xfrm>
            <a:custGeom>
              <a:avLst/>
              <a:gdLst/>
              <a:ahLst/>
              <a:cxnLst/>
              <a:rect l="0" t="0" r="0" b="0"/>
              <a:pathLst>
                <a:path w="126343" h="159207">
                  <a:moveTo>
                    <a:pt x="0" y="88988"/>
                  </a:moveTo>
                  <a:lnTo>
                    <a:pt x="37478" y="80655"/>
                  </a:lnTo>
                  <a:lnTo>
                    <a:pt x="61111" y="77095"/>
                  </a:lnTo>
                  <a:lnTo>
                    <a:pt x="83313" y="67715"/>
                  </a:lnTo>
                  <a:lnTo>
                    <a:pt x="109953" y="43690"/>
                  </a:lnTo>
                  <a:lnTo>
                    <a:pt x="113077" y="34223"/>
                  </a:lnTo>
                  <a:lnTo>
                    <a:pt x="110308" y="14345"/>
                  </a:lnTo>
                  <a:lnTo>
                    <a:pt x="103954" y="7641"/>
                  </a:lnTo>
                  <a:lnTo>
                    <a:pt x="84416" y="191"/>
                  </a:lnTo>
                  <a:lnTo>
                    <a:pt x="63255" y="0"/>
                  </a:lnTo>
                  <a:lnTo>
                    <a:pt x="52698" y="1586"/>
                  </a:lnTo>
                  <a:lnTo>
                    <a:pt x="34729" y="12708"/>
                  </a:lnTo>
                  <a:lnTo>
                    <a:pt x="26662" y="20587"/>
                  </a:lnTo>
                  <a:lnTo>
                    <a:pt x="17699" y="41820"/>
                  </a:lnTo>
                  <a:lnTo>
                    <a:pt x="14886" y="66855"/>
                  </a:lnTo>
                  <a:lnTo>
                    <a:pt x="25603" y="129343"/>
                  </a:lnTo>
                  <a:lnTo>
                    <a:pt x="31106" y="138118"/>
                  </a:lnTo>
                  <a:lnTo>
                    <a:pt x="46581" y="150988"/>
                  </a:lnTo>
                  <a:lnTo>
                    <a:pt x="68275" y="157487"/>
                  </a:lnTo>
                  <a:lnTo>
                    <a:pt x="91176" y="159206"/>
                  </a:lnTo>
                  <a:lnTo>
                    <a:pt x="126342" y="1521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54052" y="531364"/>
              <a:ext cx="158092" cy="166313"/>
            </a:xfrm>
            <a:custGeom>
              <a:avLst/>
              <a:gdLst/>
              <a:ahLst/>
              <a:cxnLst/>
              <a:rect l="0" t="0" r="0" b="0"/>
              <a:pathLst>
                <a:path w="158092" h="166313">
                  <a:moveTo>
                    <a:pt x="115813" y="5589"/>
                  </a:moveTo>
                  <a:lnTo>
                    <a:pt x="99046" y="0"/>
                  </a:lnTo>
                  <a:lnTo>
                    <a:pt x="66262" y="2113"/>
                  </a:lnTo>
                  <a:lnTo>
                    <a:pt x="32501" y="10148"/>
                  </a:lnTo>
                  <a:lnTo>
                    <a:pt x="14055" y="22823"/>
                  </a:lnTo>
                  <a:lnTo>
                    <a:pt x="5861" y="31116"/>
                  </a:lnTo>
                  <a:lnTo>
                    <a:pt x="2737" y="40155"/>
                  </a:lnTo>
                  <a:lnTo>
                    <a:pt x="5505" y="59556"/>
                  </a:lnTo>
                  <a:lnTo>
                    <a:pt x="11859" y="66133"/>
                  </a:lnTo>
                  <a:lnTo>
                    <a:pt x="73662" y="86539"/>
                  </a:lnTo>
                  <a:lnTo>
                    <a:pt x="135697" y="108555"/>
                  </a:lnTo>
                  <a:lnTo>
                    <a:pt x="152336" y="119982"/>
                  </a:lnTo>
                  <a:lnTo>
                    <a:pt x="156539" y="127474"/>
                  </a:lnTo>
                  <a:lnTo>
                    <a:pt x="158091" y="145158"/>
                  </a:lnTo>
                  <a:lnTo>
                    <a:pt x="154527" y="152447"/>
                  </a:lnTo>
                  <a:lnTo>
                    <a:pt x="141207" y="163666"/>
                  </a:lnTo>
                  <a:lnTo>
                    <a:pt x="120471" y="166312"/>
                  </a:lnTo>
                  <a:lnTo>
                    <a:pt x="69030" y="158479"/>
                  </a:lnTo>
                  <a:lnTo>
                    <a:pt x="12325" y="145378"/>
                  </a:lnTo>
                  <a:lnTo>
                    <a:pt x="0" y="1424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370382" y="305326"/>
              <a:ext cx="178552" cy="377302"/>
            </a:xfrm>
            <a:custGeom>
              <a:avLst/>
              <a:gdLst/>
              <a:ahLst/>
              <a:cxnLst/>
              <a:rect l="0" t="0" r="0" b="0"/>
              <a:pathLst>
                <a:path w="178552" h="377302">
                  <a:moveTo>
                    <a:pt x="10094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5284" y="153916"/>
                  </a:lnTo>
                  <a:lnTo>
                    <a:pt x="16380" y="210037"/>
                  </a:lnTo>
                  <a:lnTo>
                    <a:pt x="19366" y="258115"/>
                  </a:lnTo>
                  <a:lnTo>
                    <a:pt x="23494" y="320524"/>
                  </a:lnTo>
                  <a:lnTo>
                    <a:pt x="26578" y="346006"/>
                  </a:lnTo>
                  <a:lnTo>
                    <a:pt x="24077" y="377301"/>
                  </a:lnTo>
                  <a:lnTo>
                    <a:pt x="25265" y="375536"/>
                  </a:lnTo>
                  <a:lnTo>
                    <a:pt x="28536" y="361097"/>
                  </a:lnTo>
                  <a:lnTo>
                    <a:pt x="36396" y="305969"/>
                  </a:lnTo>
                  <a:lnTo>
                    <a:pt x="52437" y="252769"/>
                  </a:lnTo>
                  <a:lnTo>
                    <a:pt x="76405" y="189520"/>
                  </a:lnTo>
                  <a:lnTo>
                    <a:pt x="107322" y="126343"/>
                  </a:lnTo>
                  <a:lnTo>
                    <a:pt x="121157" y="106455"/>
                  </a:lnTo>
                  <a:lnTo>
                    <a:pt x="171725" y="50822"/>
                  </a:lnTo>
                  <a:lnTo>
                    <a:pt x="178551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64704" y="536953"/>
              <a:ext cx="136872" cy="178985"/>
            </a:xfrm>
            <a:custGeom>
              <a:avLst/>
              <a:gdLst/>
              <a:ahLst/>
              <a:cxnLst/>
              <a:rect l="0" t="0" r="0" b="0"/>
              <a:pathLst>
                <a:path w="136872" h="178985">
                  <a:moveTo>
                    <a:pt x="0" y="0"/>
                  </a:moveTo>
                  <a:lnTo>
                    <a:pt x="35917" y="61110"/>
                  </a:lnTo>
                  <a:lnTo>
                    <a:pt x="70299" y="115542"/>
                  </a:lnTo>
                  <a:lnTo>
                    <a:pt x="112314" y="164306"/>
                  </a:lnTo>
                  <a:lnTo>
                    <a:pt x="123227" y="172461"/>
                  </a:lnTo>
                  <a:lnTo>
                    <a:pt x="136871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04983" y="502169"/>
              <a:ext cx="165049" cy="196643"/>
            </a:xfrm>
            <a:custGeom>
              <a:avLst/>
              <a:gdLst/>
              <a:ahLst/>
              <a:cxnLst/>
              <a:rect l="0" t="0" r="0" b="0"/>
              <a:pathLst>
                <a:path w="165049" h="196643">
                  <a:moveTo>
                    <a:pt x="28178" y="97955"/>
                  </a:moveTo>
                  <a:lnTo>
                    <a:pt x="88118" y="78827"/>
                  </a:lnTo>
                  <a:lnTo>
                    <a:pt x="105901" y="67617"/>
                  </a:lnTo>
                  <a:lnTo>
                    <a:pt x="118483" y="51716"/>
                  </a:lnTo>
                  <a:lnTo>
                    <a:pt x="123477" y="42562"/>
                  </a:lnTo>
                  <a:lnTo>
                    <a:pt x="124466" y="34120"/>
                  </a:lnTo>
                  <a:lnTo>
                    <a:pt x="119326" y="18501"/>
                  </a:lnTo>
                  <a:lnTo>
                    <a:pt x="106122" y="6880"/>
                  </a:lnTo>
                  <a:lnTo>
                    <a:pt x="97688" y="2143"/>
                  </a:lnTo>
                  <a:lnTo>
                    <a:pt x="75839" y="0"/>
                  </a:lnTo>
                  <a:lnTo>
                    <a:pt x="51700" y="4117"/>
                  </a:lnTo>
                  <a:lnTo>
                    <a:pt x="29273" y="13745"/>
                  </a:lnTo>
                  <a:lnTo>
                    <a:pt x="13847" y="28943"/>
                  </a:lnTo>
                  <a:lnTo>
                    <a:pt x="8095" y="37909"/>
                  </a:lnTo>
                  <a:lnTo>
                    <a:pt x="0" y="72884"/>
                  </a:lnTo>
                  <a:lnTo>
                    <a:pt x="5671" y="118219"/>
                  </a:lnTo>
                  <a:lnTo>
                    <a:pt x="11545" y="139717"/>
                  </a:lnTo>
                  <a:lnTo>
                    <a:pt x="24295" y="157850"/>
                  </a:lnTo>
                  <a:lnTo>
                    <a:pt x="41660" y="172538"/>
                  </a:lnTo>
                  <a:lnTo>
                    <a:pt x="91737" y="195413"/>
                  </a:lnTo>
                  <a:lnTo>
                    <a:pt x="112578" y="196642"/>
                  </a:lnTo>
                  <a:lnTo>
                    <a:pt x="165048" y="1821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827612" y="336911"/>
              <a:ext cx="37177" cy="357970"/>
            </a:xfrm>
            <a:custGeom>
              <a:avLst/>
              <a:gdLst/>
              <a:ahLst/>
              <a:cxnLst/>
              <a:rect l="0" t="0" r="0" b="0"/>
              <a:pathLst>
                <a:path w="37177" h="357970">
                  <a:moveTo>
                    <a:pt x="5590" y="0"/>
                  </a:moveTo>
                  <a:lnTo>
                    <a:pt x="0" y="16768"/>
                  </a:lnTo>
                  <a:lnTo>
                    <a:pt x="3273" y="64620"/>
                  </a:lnTo>
                  <a:lnTo>
                    <a:pt x="7243" y="118193"/>
                  </a:lnTo>
                  <a:lnTo>
                    <a:pt x="19858" y="171631"/>
                  </a:lnTo>
                  <a:lnTo>
                    <a:pt x="24635" y="223339"/>
                  </a:lnTo>
                  <a:lnTo>
                    <a:pt x="29369" y="283326"/>
                  </a:lnTo>
                  <a:lnTo>
                    <a:pt x="34863" y="322985"/>
                  </a:lnTo>
                  <a:lnTo>
                    <a:pt x="37176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949015" y="547481"/>
              <a:ext cx="126343" cy="125942"/>
            </a:xfrm>
            <a:custGeom>
              <a:avLst/>
              <a:gdLst/>
              <a:ahLst/>
              <a:cxnLst/>
              <a:rect l="0" t="0" r="0" b="0"/>
              <a:pathLst>
                <a:path w="126343" h="125942">
                  <a:moveTo>
                    <a:pt x="0" y="0"/>
                  </a:moveTo>
                  <a:lnTo>
                    <a:pt x="19129" y="53875"/>
                  </a:lnTo>
                  <a:lnTo>
                    <a:pt x="49804" y="105448"/>
                  </a:lnTo>
                  <a:lnTo>
                    <a:pt x="66589" y="120175"/>
                  </a:lnTo>
                  <a:lnTo>
                    <a:pt x="75978" y="125741"/>
                  </a:lnTo>
                  <a:lnTo>
                    <a:pt x="83408" y="125941"/>
                  </a:lnTo>
                  <a:lnTo>
                    <a:pt x="89530" y="122565"/>
                  </a:lnTo>
                  <a:lnTo>
                    <a:pt x="99453" y="109456"/>
                  </a:lnTo>
                  <a:lnTo>
                    <a:pt x="119018" y="5674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159585" y="515896"/>
              <a:ext cx="52644" cy="168457"/>
            </a:xfrm>
            <a:custGeom>
              <a:avLst/>
              <a:gdLst/>
              <a:ahLst/>
              <a:cxnLst/>
              <a:rect l="0" t="0" r="0" b="0"/>
              <a:pathLst>
                <a:path w="52644" h="168457">
                  <a:moveTo>
                    <a:pt x="0" y="0"/>
                  </a:moveTo>
                  <a:lnTo>
                    <a:pt x="11179" y="11178"/>
                  </a:lnTo>
                  <a:lnTo>
                    <a:pt x="16667" y="32264"/>
                  </a:lnTo>
                  <a:lnTo>
                    <a:pt x="25779" y="87871"/>
                  </a:lnTo>
                  <a:lnTo>
                    <a:pt x="42274" y="143373"/>
                  </a:lnTo>
                  <a:lnTo>
                    <a:pt x="52643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170114" y="42113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306984" y="512928"/>
              <a:ext cx="231628" cy="172897"/>
            </a:xfrm>
            <a:custGeom>
              <a:avLst/>
              <a:gdLst/>
              <a:ahLst/>
              <a:cxnLst/>
              <a:rect l="0" t="0" r="0" b="0"/>
              <a:pathLst>
                <a:path w="231628" h="172897">
                  <a:moveTo>
                    <a:pt x="0" y="55610"/>
                  </a:moveTo>
                  <a:lnTo>
                    <a:pt x="16789" y="110655"/>
                  </a:lnTo>
                  <a:lnTo>
                    <a:pt x="26748" y="172896"/>
                  </a:lnTo>
                  <a:lnTo>
                    <a:pt x="22038" y="131901"/>
                  </a:lnTo>
                  <a:lnTo>
                    <a:pt x="22421" y="73236"/>
                  </a:lnTo>
                  <a:lnTo>
                    <a:pt x="30690" y="37826"/>
                  </a:lnTo>
                  <a:lnTo>
                    <a:pt x="41326" y="20020"/>
                  </a:lnTo>
                  <a:lnTo>
                    <a:pt x="56972" y="7427"/>
                  </a:lnTo>
                  <a:lnTo>
                    <a:pt x="66057" y="2431"/>
                  </a:lnTo>
                  <a:lnTo>
                    <a:pt x="91749" y="0"/>
                  </a:lnTo>
                  <a:lnTo>
                    <a:pt x="120327" y="3988"/>
                  </a:lnTo>
                  <a:lnTo>
                    <a:pt x="154975" y="19388"/>
                  </a:lnTo>
                  <a:lnTo>
                    <a:pt x="180580" y="39939"/>
                  </a:lnTo>
                  <a:lnTo>
                    <a:pt x="201814" y="67734"/>
                  </a:lnTo>
                  <a:lnTo>
                    <a:pt x="226487" y="127110"/>
                  </a:lnTo>
                  <a:lnTo>
                    <a:pt x="231627" y="1503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870967" y="189512"/>
            <a:ext cx="638370" cy="600126"/>
            <a:chOff x="8870967" y="189512"/>
            <a:chExt cx="638370" cy="600126"/>
          </a:xfrm>
        </p:grpSpPr>
        <p:sp>
          <p:nvSpPr>
            <p:cNvPr id="38" name="Freeform 37"/>
            <p:cNvSpPr/>
            <p:nvPr/>
          </p:nvSpPr>
          <p:spPr>
            <a:xfrm>
              <a:off x="8870967" y="189512"/>
              <a:ext cx="183541" cy="536955"/>
            </a:xfrm>
            <a:custGeom>
              <a:avLst/>
              <a:gdLst/>
              <a:ahLst/>
              <a:cxnLst/>
              <a:rect l="0" t="0" r="0" b="0"/>
              <a:pathLst>
                <a:path w="183541" h="536955">
                  <a:moveTo>
                    <a:pt x="183540" y="0"/>
                  </a:moveTo>
                  <a:lnTo>
                    <a:pt x="130513" y="29309"/>
                  </a:lnTo>
                  <a:lnTo>
                    <a:pt x="82347" y="79364"/>
                  </a:lnTo>
                  <a:lnTo>
                    <a:pt x="46747" y="138541"/>
                  </a:lnTo>
                  <a:lnTo>
                    <a:pt x="19991" y="198875"/>
                  </a:lnTo>
                  <a:lnTo>
                    <a:pt x="4832" y="248165"/>
                  </a:lnTo>
                  <a:lnTo>
                    <a:pt x="0" y="281091"/>
                  </a:lnTo>
                  <a:lnTo>
                    <a:pt x="5026" y="336750"/>
                  </a:lnTo>
                  <a:lnTo>
                    <a:pt x="23973" y="395545"/>
                  </a:lnTo>
                  <a:lnTo>
                    <a:pt x="34242" y="419123"/>
                  </a:lnTo>
                  <a:lnTo>
                    <a:pt x="73803" y="473517"/>
                  </a:lnTo>
                  <a:lnTo>
                    <a:pt x="131432" y="522276"/>
                  </a:lnTo>
                  <a:lnTo>
                    <a:pt x="151955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128858" y="263212"/>
              <a:ext cx="20407" cy="400084"/>
            </a:xfrm>
            <a:custGeom>
              <a:avLst/>
              <a:gdLst/>
              <a:ahLst/>
              <a:cxnLst/>
              <a:rect l="0" t="0" r="0" b="0"/>
              <a:pathLst>
                <a:path w="20407" h="400084">
                  <a:moveTo>
                    <a:pt x="9877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3767"/>
                  </a:lnTo>
                  <a:lnTo>
                    <a:pt x="8927" y="206776"/>
                  </a:lnTo>
                  <a:lnTo>
                    <a:pt x="10766" y="262868"/>
                  </a:lnTo>
                  <a:lnTo>
                    <a:pt x="18155" y="324929"/>
                  </a:lnTo>
                  <a:lnTo>
                    <a:pt x="16620" y="364947"/>
                  </a:lnTo>
                  <a:lnTo>
                    <a:pt x="14044" y="384467"/>
                  </a:lnTo>
                  <a:lnTo>
                    <a:pt x="14995" y="389672"/>
                  </a:lnTo>
                  <a:lnTo>
                    <a:pt x="20406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178345" y="379025"/>
              <a:ext cx="149905" cy="242157"/>
            </a:xfrm>
            <a:custGeom>
              <a:avLst/>
              <a:gdLst/>
              <a:ahLst/>
              <a:cxnLst/>
              <a:rect l="0" t="0" r="0" b="0"/>
              <a:pathLst>
                <a:path w="149905" h="242157">
                  <a:moveTo>
                    <a:pt x="149904" y="0"/>
                  </a:moveTo>
                  <a:lnTo>
                    <a:pt x="97198" y="19129"/>
                  </a:lnTo>
                  <a:lnTo>
                    <a:pt x="43535" y="49364"/>
                  </a:lnTo>
                  <a:lnTo>
                    <a:pt x="23080" y="61324"/>
                  </a:lnTo>
                  <a:lnTo>
                    <a:pt x="8529" y="77558"/>
                  </a:lnTo>
                  <a:lnTo>
                    <a:pt x="3012" y="86801"/>
                  </a:lnTo>
                  <a:lnTo>
                    <a:pt x="0" y="106429"/>
                  </a:lnTo>
                  <a:lnTo>
                    <a:pt x="835" y="116576"/>
                  </a:lnTo>
                  <a:lnTo>
                    <a:pt x="11121" y="134090"/>
                  </a:lnTo>
                  <a:lnTo>
                    <a:pt x="67644" y="185841"/>
                  </a:lnTo>
                  <a:lnTo>
                    <a:pt x="129915" y="232788"/>
                  </a:lnTo>
                  <a:lnTo>
                    <a:pt x="149904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349306" y="242155"/>
              <a:ext cx="160031" cy="547483"/>
            </a:xfrm>
            <a:custGeom>
              <a:avLst/>
              <a:gdLst/>
              <a:ahLst/>
              <a:cxnLst/>
              <a:rect l="0" t="0" r="0" b="0"/>
              <a:pathLst>
                <a:path w="160031" h="547483">
                  <a:moveTo>
                    <a:pt x="0" y="0"/>
                  </a:moveTo>
                  <a:lnTo>
                    <a:pt x="24046" y="17981"/>
                  </a:lnTo>
                  <a:lnTo>
                    <a:pt x="65182" y="69741"/>
                  </a:lnTo>
                  <a:lnTo>
                    <a:pt x="107744" y="132060"/>
                  </a:lnTo>
                  <a:lnTo>
                    <a:pt x="142295" y="192072"/>
                  </a:lnTo>
                  <a:lnTo>
                    <a:pt x="158884" y="234855"/>
                  </a:lnTo>
                  <a:lnTo>
                    <a:pt x="160030" y="282756"/>
                  </a:lnTo>
                  <a:lnTo>
                    <a:pt x="152623" y="307383"/>
                  </a:lnTo>
                  <a:lnTo>
                    <a:pt x="122133" y="365475"/>
                  </a:lnTo>
                  <a:lnTo>
                    <a:pt x="87645" y="426331"/>
                  </a:lnTo>
                  <a:lnTo>
                    <a:pt x="51204" y="485306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556153" y="1146466"/>
            <a:ext cx="1504748" cy="345660"/>
            <a:chOff x="1556153" y="1146466"/>
            <a:chExt cx="1504748" cy="345660"/>
          </a:xfrm>
        </p:grpSpPr>
        <p:sp>
          <p:nvSpPr>
            <p:cNvPr id="43" name="Freeform 42"/>
            <p:cNvSpPr/>
            <p:nvPr/>
          </p:nvSpPr>
          <p:spPr>
            <a:xfrm>
              <a:off x="1556153" y="1146466"/>
              <a:ext cx="296863" cy="345660"/>
            </a:xfrm>
            <a:custGeom>
              <a:avLst/>
              <a:gdLst/>
              <a:ahLst/>
              <a:cxnLst/>
              <a:rect l="0" t="0" r="0" b="0"/>
              <a:pathLst>
                <a:path w="296863" h="345660">
                  <a:moveTo>
                    <a:pt x="2064" y="64311"/>
                  </a:moveTo>
                  <a:lnTo>
                    <a:pt x="31373" y="25937"/>
                  </a:lnTo>
                  <a:lnTo>
                    <a:pt x="62741" y="4718"/>
                  </a:lnTo>
                  <a:lnTo>
                    <a:pt x="88303" y="0"/>
                  </a:lnTo>
                  <a:lnTo>
                    <a:pt x="114092" y="2973"/>
                  </a:lnTo>
                  <a:lnTo>
                    <a:pt x="137252" y="12093"/>
                  </a:lnTo>
                  <a:lnTo>
                    <a:pt x="164432" y="35971"/>
                  </a:lnTo>
                  <a:lnTo>
                    <a:pt x="181715" y="65272"/>
                  </a:lnTo>
                  <a:lnTo>
                    <a:pt x="196865" y="115020"/>
                  </a:lnTo>
                  <a:lnTo>
                    <a:pt x="199383" y="156025"/>
                  </a:lnTo>
                  <a:lnTo>
                    <a:pt x="190346" y="208682"/>
                  </a:lnTo>
                  <a:lnTo>
                    <a:pt x="172698" y="271189"/>
                  </a:lnTo>
                  <a:lnTo>
                    <a:pt x="153878" y="304203"/>
                  </a:lnTo>
                  <a:lnTo>
                    <a:pt x="126595" y="328152"/>
                  </a:lnTo>
                  <a:lnTo>
                    <a:pt x="106544" y="338721"/>
                  </a:lnTo>
                  <a:lnTo>
                    <a:pt x="64347" y="345659"/>
                  </a:lnTo>
                  <a:lnTo>
                    <a:pt x="37934" y="337923"/>
                  </a:lnTo>
                  <a:lnTo>
                    <a:pt x="16837" y="322787"/>
                  </a:lnTo>
                  <a:lnTo>
                    <a:pt x="3560" y="304361"/>
                  </a:lnTo>
                  <a:lnTo>
                    <a:pt x="0" y="281354"/>
                  </a:lnTo>
                  <a:lnTo>
                    <a:pt x="688" y="268668"/>
                  </a:lnTo>
                  <a:lnTo>
                    <a:pt x="5826" y="259040"/>
                  </a:lnTo>
                  <a:lnTo>
                    <a:pt x="24013" y="245224"/>
                  </a:lnTo>
                  <a:lnTo>
                    <a:pt x="60560" y="236458"/>
                  </a:lnTo>
                  <a:lnTo>
                    <a:pt x="95435" y="239450"/>
                  </a:lnTo>
                  <a:lnTo>
                    <a:pt x="152400" y="259455"/>
                  </a:lnTo>
                  <a:lnTo>
                    <a:pt x="206195" y="268974"/>
                  </a:lnTo>
                  <a:lnTo>
                    <a:pt x="247901" y="267541"/>
                  </a:lnTo>
                  <a:lnTo>
                    <a:pt x="296862" y="253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853015" y="1174390"/>
              <a:ext cx="173078" cy="299600"/>
            </a:xfrm>
            <a:custGeom>
              <a:avLst/>
              <a:gdLst/>
              <a:ahLst/>
              <a:cxnLst/>
              <a:rect l="0" t="0" r="0" b="0"/>
              <a:pathLst>
                <a:path w="173078" h="299600">
                  <a:moveTo>
                    <a:pt x="0" y="25858"/>
                  </a:moveTo>
                  <a:lnTo>
                    <a:pt x="42692" y="22739"/>
                  </a:lnTo>
                  <a:lnTo>
                    <a:pt x="103238" y="7900"/>
                  </a:lnTo>
                  <a:lnTo>
                    <a:pt x="143153" y="0"/>
                  </a:lnTo>
                  <a:lnTo>
                    <a:pt x="166569" y="1888"/>
                  </a:lnTo>
                  <a:lnTo>
                    <a:pt x="171877" y="6368"/>
                  </a:lnTo>
                  <a:lnTo>
                    <a:pt x="173077" y="12865"/>
                  </a:lnTo>
                  <a:lnTo>
                    <a:pt x="159489" y="65741"/>
                  </a:lnTo>
                  <a:lnTo>
                    <a:pt x="144612" y="100066"/>
                  </a:lnTo>
                  <a:lnTo>
                    <a:pt x="132161" y="149874"/>
                  </a:lnTo>
                  <a:lnTo>
                    <a:pt x="109561" y="204536"/>
                  </a:lnTo>
                  <a:lnTo>
                    <a:pt x="88975" y="266817"/>
                  </a:lnTo>
                  <a:lnTo>
                    <a:pt x="84228" y="2995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137285" y="1150756"/>
              <a:ext cx="239066" cy="323234"/>
            </a:xfrm>
            <a:custGeom>
              <a:avLst/>
              <a:gdLst/>
              <a:ahLst/>
              <a:cxnLst/>
              <a:rect l="0" t="0" r="0" b="0"/>
              <a:pathLst>
                <a:path w="239066" h="323234">
                  <a:moveTo>
                    <a:pt x="0" y="70549"/>
                  </a:moveTo>
                  <a:lnTo>
                    <a:pt x="14654" y="26587"/>
                  </a:lnTo>
                  <a:lnTo>
                    <a:pt x="27570" y="12796"/>
                  </a:lnTo>
                  <a:lnTo>
                    <a:pt x="35927" y="7480"/>
                  </a:lnTo>
                  <a:lnTo>
                    <a:pt x="70046" y="0"/>
                  </a:lnTo>
                  <a:lnTo>
                    <a:pt x="104202" y="3372"/>
                  </a:lnTo>
                  <a:lnTo>
                    <a:pt x="122741" y="11837"/>
                  </a:lnTo>
                  <a:lnTo>
                    <a:pt x="130960" y="17370"/>
                  </a:lnTo>
                  <a:lnTo>
                    <a:pt x="136439" y="25738"/>
                  </a:lnTo>
                  <a:lnTo>
                    <a:pt x="142528" y="47513"/>
                  </a:lnTo>
                  <a:lnTo>
                    <a:pt x="138995" y="69670"/>
                  </a:lnTo>
                  <a:lnTo>
                    <a:pt x="123851" y="98755"/>
                  </a:lnTo>
                  <a:lnTo>
                    <a:pt x="95598" y="132105"/>
                  </a:lnTo>
                  <a:lnTo>
                    <a:pt x="99420" y="128713"/>
                  </a:lnTo>
                  <a:lnTo>
                    <a:pt x="125904" y="124828"/>
                  </a:lnTo>
                  <a:lnTo>
                    <a:pt x="178926" y="134860"/>
                  </a:lnTo>
                  <a:lnTo>
                    <a:pt x="198846" y="142416"/>
                  </a:lnTo>
                  <a:lnTo>
                    <a:pt x="215497" y="153573"/>
                  </a:lnTo>
                  <a:lnTo>
                    <a:pt x="227578" y="169450"/>
                  </a:lnTo>
                  <a:lnTo>
                    <a:pt x="235676" y="190544"/>
                  </a:lnTo>
                  <a:lnTo>
                    <a:pt x="239065" y="232965"/>
                  </a:lnTo>
                  <a:lnTo>
                    <a:pt x="235712" y="257378"/>
                  </a:lnTo>
                  <a:lnTo>
                    <a:pt x="227204" y="276806"/>
                  </a:lnTo>
                  <a:lnTo>
                    <a:pt x="221659" y="285263"/>
                  </a:lnTo>
                  <a:lnTo>
                    <a:pt x="203020" y="297779"/>
                  </a:lnTo>
                  <a:lnTo>
                    <a:pt x="146621" y="317975"/>
                  </a:lnTo>
                  <a:lnTo>
                    <a:pt x="97029" y="322194"/>
                  </a:lnTo>
                  <a:lnTo>
                    <a:pt x="63170" y="3232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95253" y="1431875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663709" y="1168663"/>
              <a:ext cx="52644" cy="305327"/>
            </a:xfrm>
            <a:custGeom>
              <a:avLst/>
              <a:gdLst/>
              <a:ahLst/>
              <a:cxnLst/>
              <a:rect l="0" t="0" r="0" b="0"/>
              <a:pathLst>
                <a:path w="52644" h="305327">
                  <a:moveTo>
                    <a:pt x="0" y="0"/>
                  </a:moveTo>
                  <a:lnTo>
                    <a:pt x="16789" y="62280"/>
                  </a:lnTo>
                  <a:lnTo>
                    <a:pt x="26084" y="124607"/>
                  </a:lnTo>
                  <a:lnTo>
                    <a:pt x="37735" y="183754"/>
                  </a:lnTo>
                  <a:lnTo>
                    <a:pt x="44369" y="238591"/>
                  </a:lnTo>
                  <a:lnTo>
                    <a:pt x="50191" y="272685"/>
                  </a:lnTo>
                  <a:lnTo>
                    <a:pt x="52643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819208" y="1189720"/>
              <a:ext cx="241693" cy="273742"/>
            </a:xfrm>
            <a:custGeom>
              <a:avLst/>
              <a:gdLst/>
              <a:ahLst/>
              <a:cxnLst/>
              <a:rect l="0" t="0" r="0" b="0"/>
              <a:pathLst>
                <a:path w="241693" h="273742">
                  <a:moveTo>
                    <a:pt x="149828" y="0"/>
                  </a:moveTo>
                  <a:lnTo>
                    <a:pt x="87735" y="5589"/>
                  </a:lnTo>
                  <a:lnTo>
                    <a:pt x="34156" y="21331"/>
                  </a:lnTo>
                  <a:lnTo>
                    <a:pt x="23580" y="24749"/>
                  </a:lnTo>
                  <a:lnTo>
                    <a:pt x="8710" y="37906"/>
                  </a:lnTo>
                  <a:lnTo>
                    <a:pt x="3107" y="46327"/>
                  </a:lnTo>
                  <a:lnTo>
                    <a:pt x="0" y="65043"/>
                  </a:lnTo>
                  <a:lnTo>
                    <a:pt x="7538" y="105655"/>
                  </a:lnTo>
                  <a:lnTo>
                    <a:pt x="22530" y="131391"/>
                  </a:lnTo>
                  <a:lnTo>
                    <a:pt x="29868" y="134387"/>
                  </a:lnTo>
                  <a:lnTo>
                    <a:pt x="38269" y="134045"/>
                  </a:lnTo>
                  <a:lnTo>
                    <a:pt x="95622" y="120120"/>
                  </a:lnTo>
                  <a:lnTo>
                    <a:pt x="135197" y="118259"/>
                  </a:lnTo>
                  <a:lnTo>
                    <a:pt x="191401" y="130635"/>
                  </a:lnTo>
                  <a:lnTo>
                    <a:pt x="217778" y="146201"/>
                  </a:lnTo>
                  <a:lnTo>
                    <a:pt x="229941" y="162074"/>
                  </a:lnTo>
                  <a:lnTo>
                    <a:pt x="238076" y="181997"/>
                  </a:lnTo>
                  <a:lnTo>
                    <a:pt x="241692" y="206450"/>
                  </a:lnTo>
                  <a:lnTo>
                    <a:pt x="237060" y="229796"/>
                  </a:lnTo>
                  <a:lnTo>
                    <a:pt x="232549" y="240934"/>
                  </a:lnTo>
                  <a:lnTo>
                    <a:pt x="218178" y="256430"/>
                  </a:lnTo>
                  <a:lnTo>
                    <a:pt x="209433" y="262201"/>
                  </a:lnTo>
                  <a:lnTo>
                    <a:pt x="169178" y="270321"/>
                  </a:lnTo>
                  <a:lnTo>
                    <a:pt x="107714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3436753" y="1063378"/>
            <a:ext cx="5179505" cy="608211"/>
            <a:chOff x="3436753" y="1063378"/>
            <a:chExt cx="5179505" cy="608211"/>
          </a:xfrm>
        </p:grpSpPr>
        <p:sp>
          <p:nvSpPr>
            <p:cNvPr id="50" name="Freeform 49"/>
            <p:cNvSpPr/>
            <p:nvPr/>
          </p:nvSpPr>
          <p:spPr>
            <a:xfrm>
              <a:off x="3436753" y="1073906"/>
              <a:ext cx="27123" cy="421141"/>
            </a:xfrm>
            <a:custGeom>
              <a:avLst/>
              <a:gdLst/>
              <a:ahLst/>
              <a:cxnLst/>
              <a:rect l="0" t="0" r="0" b="0"/>
              <a:pathLst>
                <a:path w="27123" h="421141">
                  <a:moveTo>
                    <a:pt x="6065" y="0"/>
                  </a:moveTo>
                  <a:lnTo>
                    <a:pt x="0" y="43197"/>
                  </a:lnTo>
                  <a:lnTo>
                    <a:pt x="3748" y="99367"/>
                  </a:lnTo>
                  <a:lnTo>
                    <a:pt x="5036" y="143989"/>
                  </a:lnTo>
                  <a:lnTo>
                    <a:pt x="5760" y="198381"/>
                  </a:lnTo>
                  <a:lnTo>
                    <a:pt x="13241" y="251446"/>
                  </a:lnTo>
                  <a:lnTo>
                    <a:pt x="21741" y="314075"/>
                  </a:lnTo>
                  <a:lnTo>
                    <a:pt x="26059" y="372089"/>
                  </a:lnTo>
                  <a:lnTo>
                    <a:pt x="27122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548103" y="1238516"/>
              <a:ext cx="178986" cy="193360"/>
            </a:xfrm>
            <a:custGeom>
              <a:avLst/>
              <a:gdLst/>
              <a:ahLst/>
              <a:cxnLst/>
              <a:rect l="0" t="0" r="0" b="0"/>
              <a:pathLst>
                <a:path w="178986" h="193360">
                  <a:moveTo>
                    <a:pt x="0" y="109131"/>
                  </a:moveTo>
                  <a:lnTo>
                    <a:pt x="43963" y="85412"/>
                  </a:lnTo>
                  <a:lnTo>
                    <a:pt x="103334" y="64009"/>
                  </a:lnTo>
                  <a:lnTo>
                    <a:pt x="123135" y="50473"/>
                  </a:lnTo>
                  <a:lnTo>
                    <a:pt x="135835" y="32758"/>
                  </a:lnTo>
                  <a:lnTo>
                    <a:pt x="136181" y="25460"/>
                  </a:lnTo>
                  <a:lnTo>
                    <a:pt x="132901" y="19426"/>
                  </a:lnTo>
                  <a:lnTo>
                    <a:pt x="127205" y="14232"/>
                  </a:lnTo>
                  <a:lnTo>
                    <a:pt x="96832" y="1334"/>
                  </a:lnTo>
                  <a:lnTo>
                    <a:pt x="74622" y="0"/>
                  </a:lnTo>
                  <a:lnTo>
                    <a:pt x="54222" y="4477"/>
                  </a:lnTo>
                  <a:lnTo>
                    <a:pt x="37357" y="14265"/>
                  </a:lnTo>
                  <a:lnTo>
                    <a:pt x="14708" y="44108"/>
                  </a:lnTo>
                  <a:lnTo>
                    <a:pt x="4358" y="82586"/>
                  </a:lnTo>
                  <a:lnTo>
                    <a:pt x="6881" y="123623"/>
                  </a:lnTo>
                  <a:lnTo>
                    <a:pt x="18266" y="145208"/>
                  </a:lnTo>
                  <a:lnTo>
                    <a:pt x="54171" y="178129"/>
                  </a:lnTo>
                  <a:lnTo>
                    <a:pt x="80618" y="186590"/>
                  </a:lnTo>
                  <a:lnTo>
                    <a:pt x="139667" y="192022"/>
                  </a:lnTo>
                  <a:lnTo>
                    <a:pt x="178985" y="1933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798967" y="1200248"/>
              <a:ext cx="170401" cy="231628"/>
            </a:xfrm>
            <a:custGeom>
              <a:avLst/>
              <a:gdLst/>
              <a:ahLst/>
              <a:cxnLst/>
              <a:rect l="0" t="0" r="0" b="0"/>
              <a:pathLst>
                <a:path w="170401" h="231628">
                  <a:moveTo>
                    <a:pt x="86048" y="0"/>
                  </a:moveTo>
                  <a:lnTo>
                    <a:pt x="25175" y="34329"/>
                  </a:lnTo>
                  <a:lnTo>
                    <a:pt x="11031" y="48013"/>
                  </a:lnTo>
                  <a:lnTo>
                    <a:pt x="844" y="65793"/>
                  </a:lnTo>
                  <a:lnTo>
                    <a:pt x="0" y="74278"/>
                  </a:lnTo>
                  <a:lnTo>
                    <a:pt x="5300" y="89944"/>
                  </a:lnTo>
                  <a:lnTo>
                    <a:pt x="21694" y="101587"/>
                  </a:lnTo>
                  <a:lnTo>
                    <a:pt x="44579" y="109491"/>
                  </a:lnTo>
                  <a:lnTo>
                    <a:pt x="105572" y="120570"/>
                  </a:lnTo>
                  <a:lnTo>
                    <a:pt x="147747" y="142013"/>
                  </a:lnTo>
                  <a:lnTo>
                    <a:pt x="164553" y="155144"/>
                  </a:lnTo>
                  <a:lnTo>
                    <a:pt x="168800" y="164261"/>
                  </a:lnTo>
                  <a:lnTo>
                    <a:pt x="170400" y="186869"/>
                  </a:lnTo>
                  <a:lnTo>
                    <a:pt x="165679" y="195939"/>
                  </a:lnTo>
                  <a:lnTo>
                    <a:pt x="147956" y="209137"/>
                  </a:lnTo>
                  <a:lnTo>
                    <a:pt x="92385" y="225971"/>
                  </a:lnTo>
                  <a:lnTo>
                    <a:pt x="4393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021278" y="1231834"/>
              <a:ext cx="202337" cy="225549"/>
            </a:xfrm>
            <a:custGeom>
              <a:avLst/>
              <a:gdLst/>
              <a:ahLst/>
              <a:cxnLst/>
              <a:rect l="0" t="0" r="0" b="0"/>
              <a:pathLst>
                <a:path w="202337" h="225549">
                  <a:moveTo>
                    <a:pt x="105893" y="0"/>
                  </a:moveTo>
                  <a:lnTo>
                    <a:pt x="43635" y="19128"/>
                  </a:lnTo>
                  <a:lnTo>
                    <a:pt x="4700" y="49803"/>
                  </a:lnTo>
                  <a:lnTo>
                    <a:pt x="996" y="58938"/>
                  </a:lnTo>
                  <a:lnTo>
                    <a:pt x="0" y="81567"/>
                  </a:lnTo>
                  <a:lnTo>
                    <a:pt x="4882" y="89473"/>
                  </a:lnTo>
                  <a:lnTo>
                    <a:pt x="12816" y="94743"/>
                  </a:lnTo>
                  <a:lnTo>
                    <a:pt x="32940" y="99430"/>
                  </a:lnTo>
                  <a:lnTo>
                    <a:pt x="90523" y="95603"/>
                  </a:lnTo>
                  <a:lnTo>
                    <a:pt x="147369" y="106321"/>
                  </a:lnTo>
                  <a:lnTo>
                    <a:pt x="167610" y="113934"/>
                  </a:lnTo>
                  <a:lnTo>
                    <a:pt x="184405" y="125117"/>
                  </a:lnTo>
                  <a:lnTo>
                    <a:pt x="196549" y="141005"/>
                  </a:lnTo>
                  <a:lnTo>
                    <a:pt x="201425" y="150155"/>
                  </a:lnTo>
                  <a:lnTo>
                    <a:pt x="202336" y="159765"/>
                  </a:lnTo>
                  <a:lnTo>
                    <a:pt x="197109" y="179801"/>
                  </a:lnTo>
                  <a:lnTo>
                    <a:pt x="183868" y="194165"/>
                  </a:lnTo>
                  <a:lnTo>
                    <a:pt x="153563" y="208829"/>
                  </a:lnTo>
                  <a:lnTo>
                    <a:pt x="96096" y="225548"/>
                  </a:lnTo>
                  <a:lnTo>
                    <a:pt x="5325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727295" y="1105492"/>
              <a:ext cx="8384" cy="368498"/>
            </a:xfrm>
            <a:custGeom>
              <a:avLst/>
              <a:gdLst/>
              <a:ahLst/>
              <a:cxnLst/>
              <a:rect l="0" t="0" r="0" b="0"/>
              <a:pathLst>
                <a:path w="8384" h="368498">
                  <a:moveTo>
                    <a:pt x="0" y="0"/>
                  </a:moveTo>
                  <a:lnTo>
                    <a:pt x="0" y="60383"/>
                  </a:lnTo>
                  <a:lnTo>
                    <a:pt x="0" y="118107"/>
                  </a:lnTo>
                  <a:lnTo>
                    <a:pt x="0" y="176544"/>
                  </a:lnTo>
                  <a:lnTo>
                    <a:pt x="5589" y="237514"/>
                  </a:lnTo>
                  <a:lnTo>
                    <a:pt x="8383" y="290588"/>
                  </a:lnTo>
                  <a:lnTo>
                    <a:pt x="2003" y="336080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00953" y="1231834"/>
              <a:ext cx="273742" cy="73700"/>
            </a:xfrm>
            <a:custGeom>
              <a:avLst/>
              <a:gdLst/>
              <a:ahLst/>
              <a:cxnLst/>
              <a:rect l="0" t="0" r="0" b="0"/>
              <a:pathLst>
                <a:path w="273742" h="73700">
                  <a:moveTo>
                    <a:pt x="273741" y="0"/>
                  </a:moveTo>
                  <a:lnTo>
                    <a:pt x="211461" y="17958"/>
                  </a:lnTo>
                  <a:lnTo>
                    <a:pt x="157410" y="31666"/>
                  </a:lnTo>
                  <a:lnTo>
                    <a:pt x="101673" y="45639"/>
                  </a:lnTo>
                  <a:lnTo>
                    <a:pt x="46773" y="5966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895751" y="1063378"/>
              <a:ext cx="172977" cy="379027"/>
            </a:xfrm>
            <a:custGeom>
              <a:avLst/>
              <a:gdLst/>
              <a:ahLst/>
              <a:cxnLst/>
              <a:rect l="0" t="0" r="0" b="0"/>
              <a:pathLst>
                <a:path w="172977" h="37902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14654" y="215261"/>
                  </a:lnTo>
                  <a:lnTo>
                    <a:pt x="24749" y="269541"/>
                  </a:lnTo>
                  <a:lnTo>
                    <a:pt x="35149" y="322669"/>
                  </a:lnTo>
                  <a:lnTo>
                    <a:pt x="39569" y="376429"/>
                  </a:lnTo>
                  <a:lnTo>
                    <a:pt x="38077" y="377295"/>
                  </a:lnTo>
                  <a:lnTo>
                    <a:pt x="35913" y="374362"/>
                  </a:lnTo>
                  <a:lnTo>
                    <a:pt x="27279" y="342289"/>
                  </a:lnTo>
                  <a:lnTo>
                    <a:pt x="28489" y="306920"/>
                  </a:lnTo>
                  <a:lnTo>
                    <a:pt x="40550" y="256291"/>
                  </a:lnTo>
                  <a:lnTo>
                    <a:pt x="51557" y="233230"/>
                  </a:lnTo>
                  <a:lnTo>
                    <a:pt x="60108" y="225677"/>
                  </a:lnTo>
                  <a:lnTo>
                    <a:pt x="82087" y="217284"/>
                  </a:lnTo>
                  <a:lnTo>
                    <a:pt x="107453" y="219793"/>
                  </a:lnTo>
                  <a:lnTo>
                    <a:pt x="120768" y="223738"/>
                  </a:lnTo>
                  <a:lnTo>
                    <a:pt x="141802" y="240599"/>
                  </a:lnTo>
                  <a:lnTo>
                    <a:pt x="156610" y="263690"/>
                  </a:lnTo>
                  <a:lnTo>
                    <a:pt x="172485" y="324829"/>
                  </a:lnTo>
                  <a:lnTo>
                    <a:pt x="172976" y="346749"/>
                  </a:lnTo>
                  <a:lnTo>
                    <a:pt x="16845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130118" y="1274124"/>
              <a:ext cx="176245" cy="168205"/>
            </a:xfrm>
            <a:custGeom>
              <a:avLst/>
              <a:gdLst/>
              <a:ahLst/>
              <a:cxnLst/>
              <a:rect l="0" t="0" r="0" b="0"/>
              <a:pathLst>
                <a:path w="176245" h="168205">
                  <a:moveTo>
                    <a:pt x="92016" y="41938"/>
                  </a:moveTo>
                  <a:lnTo>
                    <a:pt x="92016" y="19581"/>
                  </a:lnTo>
                  <a:lnTo>
                    <a:pt x="87337" y="11825"/>
                  </a:lnTo>
                  <a:lnTo>
                    <a:pt x="69659" y="89"/>
                  </a:lnTo>
                  <a:lnTo>
                    <a:pt x="60734" y="0"/>
                  </a:lnTo>
                  <a:lnTo>
                    <a:pt x="52444" y="3451"/>
                  </a:lnTo>
                  <a:lnTo>
                    <a:pt x="22328" y="28616"/>
                  </a:lnTo>
                  <a:lnTo>
                    <a:pt x="6508" y="54758"/>
                  </a:lnTo>
                  <a:lnTo>
                    <a:pt x="0" y="95909"/>
                  </a:lnTo>
                  <a:lnTo>
                    <a:pt x="3661" y="133968"/>
                  </a:lnTo>
                  <a:lnTo>
                    <a:pt x="12193" y="153420"/>
                  </a:lnTo>
                  <a:lnTo>
                    <a:pt x="17744" y="161883"/>
                  </a:lnTo>
                  <a:lnTo>
                    <a:pt x="26123" y="166355"/>
                  </a:lnTo>
                  <a:lnTo>
                    <a:pt x="47913" y="168204"/>
                  </a:lnTo>
                  <a:lnTo>
                    <a:pt x="56765" y="164720"/>
                  </a:lnTo>
                  <a:lnTo>
                    <a:pt x="69720" y="151490"/>
                  </a:lnTo>
                  <a:lnTo>
                    <a:pt x="99725" y="104284"/>
                  </a:lnTo>
                  <a:lnTo>
                    <a:pt x="104174" y="94031"/>
                  </a:lnTo>
                  <a:lnTo>
                    <a:pt x="108311" y="91874"/>
                  </a:lnTo>
                  <a:lnTo>
                    <a:pt x="112238" y="95116"/>
                  </a:lnTo>
                  <a:lnTo>
                    <a:pt x="132535" y="122762"/>
                  </a:lnTo>
                  <a:lnTo>
                    <a:pt x="157905" y="148413"/>
                  </a:lnTo>
                  <a:lnTo>
                    <a:pt x="176244" y="1577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342411" y="1292173"/>
              <a:ext cx="216636" cy="192346"/>
            </a:xfrm>
            <a:custGeom>
              <a:avLst/>
              <a:gdLst/>
              <a:ahLst/>
              <a:cxnLst/>
              <a:rect l="0" t="0" r="0" b="0"/>
              <a:pathLst>
                <a:path w="216636" h="192346">
                  <a:moveTo>
                    <a:pt x="6066" y="34417"/>
                  </a:moveTo>
                  <a:lnTo>
                    <a:pt x="0" y="66869"/>
                  </a:lnTo>
                  <a:lnTo>
                    <a:pt x="11445" y="129466"/>
                  </a:lnTo>
                  <a:lnTo>
                    <a:pt x="10821" y="129369"/>
                  </a:lnTo>
                  <a:lnTo>
                    <a:pt x="9236" y="125794"/>
                  </a:lnTo>
                  <a:lnTo>
                    <a:pt x="7862" y="79200"/>
                  </a:lnTo>
                  <a:lnTo>
                    <a:pt x="15826" y="40017"/>
                  </a:lnTo>
                  <a:lnTo>
                    <a:pt x="26391" y="20918"/>
                  </a:lnTo>
                  <a:lnTo>
                    <a:pt x="42006" y="7751"/>
                  </a:lnTo>
                  <a:lnTo>
                    <a:pt x="51083" y="2602"/>
                  </a:lnTo>
                  <a:lnTo>
                    <a:pt x="73646" y="0"/>
                  </a:lnTo>
                  <a:lnTo>
                    <a:pt x="86214" y="944"/>
                  </a:lnTo>
                  <a:lnTo>
                    <a:pt x="109537" y="11351"/>
                  </a:lnTo>
                  <a:lnTo>
                    <a:pt x="153106" y="46629"/>
                  </a:lnTo>
                  <a:lnTo>
                    <a:pt x="168123" y="69870"/>
                  </a:lnTo>
                  <a:lnTo>
                    <a:pt x="192885" y="122919"/>
                  </a:lnTo>
                  <a:lnTo>
                    <a:pt x="212699" y="174753"/>
                  </a:lnTo>
                  <a:lnTo>
                    <a:pt x="216635" y="1923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935419" y="1124942"/>
              <a:ext cx="382256" cy="424693"/>
            </a:xfrm>
            <a:custGeom>
              <a:avLst/>
              <a:gdLst/>
              <a:ahLst/>
              <a:cxnLst/>
              <a:rect l="0" t="0" r="0" b="0"/>
              <a:pathLst>
                <a:path w="382256" h="424693">
                  <a:moveTo>
                    <a:pt x="118467" y="296405"/>
                  </a:moveTo>
                  <a:lnTo>
                    <a:pt x="99339" y="234147"/>
                  </a:lnTo>
                  <a:lnTo>
                    <a:pt x="88129" y="217652"/>
                  </a:lnTo>
                  <a:lnTo>
                    <a:pt x="79524" y="212317"/>
                  </a:lnTo>
                  <a:lnTo>
                    <a:pt x="57485" y="206390"/>
                  </a:lnTo>
                  <a:lnTo>
                    <a:pt x="47397" y="207149"/>
                  </a:lnTo>
                  <a:lnTo>
                    <a:pt x="29948" y="214232"/>
                  </a:lnTo>
                  <a:lnTo>
                    <a:pt x="17514" y="228298"/>
                  </a:lnTo>
                  <a:lnTo>
                    <a:pt x="0" y="265924"/>
                  </a:lnTo>
                  <a:lnTo>
                    <a:pt x="47" y="307910"/>
                  </a:lnTo>
                  <a:lnTo>
                    <a:pt x="7470" y="357396"/>
                  </a:lnTo>
                  <a:lnTo>
                    <a:pt x="22668" y="397924"/>
                  </a:lnTo>
                  <a:lnTo>
                    <a:pt x="38455" y="414834"/>
                  </a:lnTo>
                  <a:lnTo>
                    <a:pt x="47578" y="420981"/>
                  </a:lnTo>
                  <a:lnTo>
                    <a:pt x="67074" y="424692"/>
                  </a:lnTo>
                  <a:lnTo>
                    <a:pt x="77186" y="424043"/>
                  </a:lnTo>
                  <a:lnTo>
                    <a:pt x="94660" y="417084"/>
                  </a:lnTo>
                  <a:lnTo>
                    <a:pt x="102596" y="411952"/>
                  </a:lnTo>
                  <a:lnTo>
                    <a:pt x="124942" y="382374"/>
                  </a:lnTo>
                  <a:lnTo>
                    <a:pt x="157390" y="319886"/>
                  </a:lnTo>
                  <a:lnTo>
                    <a:pt x="173989" y="264648"/>
                  </a:lnTo>
                  <a:lnTo>
                    <a:pt x="184961" y="209007"/>
                  </a:lnTo>
                  <a:lnTo>
                    <a:pt x="190031" y="148066"/>
                  </a:lnTo>
                  <a:lnTo>
                    <a:pt x="185944" y="91146"/>
                  </a:lnTo>
                  <a:lnTo>
                    <a:pt x="174083" y="29085"/>
                  </a:lnTo>
                  <a:lnTo>
                    <a:pt x="167362" y="4461"/>
                  </a:lnTo>
                  <a:lnTo>
                    <a:pt x="162762" y="0"/>
                  </a:lnTo>
                  <a:lnTo>
                    <a:pt x="157356" y="536"/>
                  </a:lnTo>
                  <a:lnTo>
                    <a:pt x="151412" y="4402"/>
                  </a:lnTo>
                  <a:lnTo>
                    <a:pt x="144807" y="24296"/>
                  </a:lnTo>
                  <a:lnTo>
                    <a:pt x="134978" y="79138"/>
                  </a:lnTo>
                  <a:lnTo>
                    <a:pt x="130768" y="132204"/>
                  </a:lnTo>
                  <a:lnTo>
                    <a:pt x="137751" y="191310"/>
                  </a:lnTo>
                  <a:lnTo>
                    <a:pt x="147057" y="245768"/>
                  </a:lnTo>
                  <a:lnTo>
                    <a:pt x="156054" y="298299"/>
                  </a:lnTo>
                  <a:lnTo>
                    <a:pt x="158569" y="329222"/>
                  </a:lnTo>
                  <a:lnTo>
                    <a:pt x="162749" y="338170"/>
                  </a:lnTo>
                  <a:lnTo>
                    <a:pt x="169046" y="342966"/>
                  </a:lnTo>
                  <a:lnTo>
                    <a:pt x="176753" y="344993"/>
                  </a:lnTo>
                  <a:lnTo>
                    <a:pt x="184230" y="342835"/>
                  </a:lnTo>
                  <a:lnTo>
                    <a:pt x="246853" y="294938"/>
                  </a:lnTo>
                  <a:lnTo>
                    <a:pt x="301797" y="286496"/>
                  </a:lnTo>
                  <a:lnTo>
                    <a:pt x="337734" y="276831"/>
                  </a:lnTo>
                  <a:lnTo>
                    <a:pt x="359808" y="265869"/>
                  </a:lnTo>
                  <a:lnTo>
                    <a:pt x="375078" y="250078"/>
                  </a:lnTo>
                  <a:lnTo>
                    <a:pt x="380788" y="240954"/>
                  </a:lnTo>
                  <a:lnTo>
                    <a:pt x="382255" y="231361"/>
                  </a:lnTo>
                  <a:lnTo>
                    <a:pt x="377646" y="211345"/>
                  </a:lnTo>
                  <a:lnTo>
                    <a:pt x="369631" y="204603"/>
                  </a:lnTo>
                  <a:lnTo>
                    <a:pt x="345129" y="197112"/>
                  </a:lnTo>
                  <a:lnTo>
                    <a:pt x="309628" y="198484"/>
                  </a:lnTo>
                  <a:lnTo>
                    <a:pt x="290775" y="206481"/>
                  </a:lnTo>
                  <a:lnTo>
                    <a:pt x="282472" y="211889"/>
                  </a:lnTo>
                  <a:lnTo>
                    <a:pt x="270126" y="227257"/>
                  </a:lnTo>
                  <a:lnTo>
                    <a:pt x="265197" y="236268"/>
                  </a:lnTo>
                  <a:lnTo>
                    <a:pt x="258259" y="276897"/>
                  </a:lnTo>
                  <a:lnTo>
                    <a:pt x="264320" y="326217"/>
                  </a:lnTo>
                  <a:lnTo>
                    <a:pt x="274636" y="357880"/>
                  </a:lnTo>
                  <a:lnTo>
                    <a:pt x="285752" y="374810"/>
                  </a:lnTo>
                  <a:lnTo>
                    <a:pt x="301610" y="387013"/>
                  </a:lnTo>
                  <a:lnTo>
                    <a:pt x="310752" y="391906"/>
                  </a:lnTo>
                  <a:lnTo>
                    <a:pt x="330269" y="394222"/>
                  </a:lnTo>
                  <a:lnTo>
                    <a:pt x="381679" y="3911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369741" y="1329945"/>
              <a:ext cx="204430" cy="341644"/>
            </a:xfrm>
            <a:custGeom>
              <a:avLst/>
              <a:gdLst/>
              <a:ahLst/>
              <a:cxnLst/>
              <a:rect l="0" t="0" r="0" b="0"/>
              <a:pathLst>
                <a:path w="204430" h="341644">
                  <a:moveTo>
                    <a:pt x="136870" y="101930"/>
                  </a:moveTo>
                  <a:lnTo>
                    <a:pt x="148048" y="90752"/>
                  </a:lnTo>
                  <a:lnTo>
                    <a:pt x="153537" y="72786"/>
                  </a:lnTo>
                  <a:lnTo>
                    <a:pt x="155001" y="61443"/>
                  </a:lnTo>
                  <a:lnTo>
                    <a:pt x="150388" y="39482"/>
                  </a:lnTo>
                  <a:lnTo>
                    <a:pt x="145882" y="28713"/>
                  </a:lnTo>
                  <a:lnTo>
                    <a:pt x="131517" y="13627"/>
                  </a:lnTo>
                  <a:lnTo>
                    <a:pt x="122773" y="7966"/>
                  </a:lnTo>
                  <a:lnTo>
                    <a:pt x="88109" y="0"/>
                  </a:lnTo>
                  <a:lnTo>
                    <a:pt x="64896" y="4375"/>
                  </a:lnTo>
                  <a:lnTo>
                    <a:pt x="35216" y="19993"/>
                  </a:lnTo>
                  <a:lnTo>
                    <a:pt x="26987" y="26248"/>
                  </a:lnTo>
                  <a:lnTo>
                    <a:pt x="14724" y="45677"/>
                  </a:lnTo>
                  <a:lnTo>
                    <a:pt x="7714" y="68740"/>
                  </a:lnTo>
                  <a:lnTo>
                    <a:pt x="8498" y="90688"/>
                  </a:lnTo>
                  <a:lnTo>
                    <a:pt x="15865" y="109022"/>
                  </a:lnTo>
                  <a:lnTo>
                    <a:pt x="21105" y="117187"/>
                  </a:lnTo>
                  <a:lnTo>
                    <a:pt x="36286" y="129378"/>
                  </a:lnTo>
                  <a:lnTo>
                    <a:pt x="45248" y="134267"/>
                  </a:lnTo>
                  <a:lnTo>
                    <a:pt x="64563" y="136579"/>
                  </a:lnTo>
                  <a:lnTo>
                    <a:pt x="83677" y="132538"/>
                  </a:lnTo>
                  <a:lnTo>
                    <a:pt x="99971" y="122942"/>
                  </a:lnTo>
                  <a:lnTo>
                    <a:pt x="122298" y="98797"/>
                  </a:lnTo>
                  <a:lnTo>
                    <a:pt x="128325" y="96332"/>
                  </a:lnTo>
                  <a:lnTo>
                    <a:pt x="133513" y="98198"/>
                  </a:lnTo>
                  <a:lnTo>
                    <a:pt x="138141" y="102952"/>
                  </a:lnTo>
                  <a:lnTo>
                    <a:pt x="161240" y="164652"/>
                  </a:lnTo>
                  <a:lnTo>
                    <a:pt x="182672" y="222768"/>
                  </a:lnTo>
                  <a:lnTo>
                    <a:pt x="199383" y="277401"/>
                  </a:lnTo>
                  <a:lnTo>
                    <a:pt x="204429" y="300410"/>
                  </a:lnTo>
                  <a:lnTo>
                    <a:pt x="202771" y="322335"/>
                  </a:lnTo>
                  <a:lnTo>
                    <a:pt x="196012" y="329585"/>
                  </a:lnTo>
                  <a:lnTo>
                    <a:pt x="172904" y="337641"/>
                  </a:lnTo>
                  <a:lnTo>
                    <a:pt x="118815" y="341643"/>
                  </a:lnTo>
                  <a:lnTo>
                    <a:pt x="63070" y="335501"/>
                  </a:lnTo>
                  <a:lnTo>
                    <a:pt x="0" y="3335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580311" y="1305533"/>
              <a:ext cx="126343" cy="158800"/>
            </a:xfrm>
            <a:custGeom>
              <a:avLst/>
              <a:gdLst/>
              <a:ahLst/>
              <a:cxnLst/>
              <a:rect l="0" t="0" r="0" b="0"/>
              <a:pathLst>
                <a:path w="126343" h="158800">
                  <a:moveTo>
                    <a:pt x="0" y="84228"/>
                  </a:moveTo>
                  <a:lnTo>
                    <a:pt x="29308" y="119126"/>
                  </a:lnTo>
                  <a:lnTo>
                    <a:pt x="51715" y="158799"/>
                  </a:lnTo>
                  <a:lnTo>
                    <a:pt x="50854" y="158508"/>
                  </a:lnTo>
                  <a:lnTo>
                    <a:pt x="27624" y="123646"/>
                  </a:lnTo>
                  <a:lnTo>
                    <a:pt x="16114" y="92788"/>
                  </a:lnTo>
                  <a:lnTo>
                    <a:pt x="13011" y="67755"/>
                  </a:lnTo>
                  <a:lnTo>
                    <a:pt x="17870" y="47271"/>
                  </a:lnTo>
                  <a:lnTo>
                    <a:pt x="22442" y="38533"/>
                  </a:lnTo>
                  <a:lnTo>
                    <a:pt x="36880" y="25705"/>
                  </a:lnTo>
                  <a:lnTo>
                    <a:pt x="74745" y="793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769823" y="1289021"/>
              <a:ext cx="273834" cy="198350"/>
            </a:xfrm>
            <a:custGeom>
              <a:avLst/>
              <a:gdLst/>
              <a:ahLst/>
              <a:cxnLst/>
              <a:rect l="0" t="0" r="0" b="0"/>
              <a:pathLst>
                <a:path w="273834" h="198350">
                  <a:moveTo>
                    <a:pt x="0" y="79683"/>
                  </a:moveTo>
                  <a:lnTo>
                    <a:pt x="16768" y="90862"/>
                  </a:lnTo>
                  <a:lnTo>
                    <a:pt x="55142" y="97813"/>
                  </a:lnTo>
                  <a:lnTo>
                    <a:pt x="92378" y="94284"/>
                  </a:lnTo>
                  <a:lnTo>
                    <a:pt x="101360" y="89417"/>
                  </a:lnTo>
                  <a:lnTo>
                    <a:pt x="114459" y="74651"/>
                  </a:lnTo>
                  <a:lnTo>
                    <a:pt x="116081" y="65800"/>
                  </a:lnTo>
                  <a:lnTo>
                    <a:pt x="111643" y="46607"/>
                  </a:lnTo>
                  <a:lnTo>
                    <a:pt x="104844" y="40085"/>
                  </a:lnTo>
                  <a:lnTo>
                    <a:pt x="84812" y="32838"/>
                  </a:lnTo>
                  <a:lnTo>
                    <a:pt x="52816" y="34348"/>
                  </a:lnTo>
                  <a:lnTo>
                    <a:pt x="34782" y="42376"/>
                  </a:lnTo>
                  <a:lnTo>
                    <a:pt x="26698" y="47793"/>
                  </a:lnTo>
                  <a:lnTo>
                    <a:pt x="14596" y="63170"/>
                  </a:lnTo>
                  <a:lnTo>
                    <a:pt x="9731" y="72184"/>
                  </a:lnTo>
                  <a:lnTo>
                    <a:pt x="7445" y="94678"/>
                  </a:lnTo>
                  <a:lnTo>
                    <a:pt x="15509" y="147246"/>
                  </a:lnTo>
                  <a:lnTo>
                    <a:pt x="30592" y="177561"/>
                  </a:lnTo>
                  <a:lnTo>
                    <a:pt x="46353" y="190645"/>
                  </a:lnTo>
                  <a:lnTo>
                    <a:pt x="55468" y="195772"/>
                  </a:lnTo>
                  <a:lnTo>
                    <a:pt x="74956" y="198349"/>
                  </a:lnTo>
                  <a:lnTo>
                    <a:pt x="95315" y="194424"/>
                  </a:lnTo>
                  <a:lnTo>
                    <a:pt x="116062" y="184882"/>
                  </a:lnTo>
                  <a:lnTo>
                    <a:pt x="130742" y="169722"/>
                  </a:lnTo>
                  <a:lnTo>
                    <a:pt x="168843" y="113974"/>
                  </a:lnTo>
                  <a:lnTo>
                    <a:pt x="175733" y="106053"/>
                  </a:lnTo>
                  <a:lnTo>
                    <a:pt x="207788" y="89316"/>
                  </a:lnTo>
                  <a:lnTo>
                    <a:pt x="259727" y="66379"/>
                  </a:lnTo>
                  <a:lnTo>
                    <a:pt x="267908" y="60285"/>
                  </a:lnTo>
                  <a:lnTo>
                    <a:pt x="272192" y="52713"/>
                  </a:lnTo>
                  <a:lnTo>
                    <a:pt x="273833" y="34941"/>
                  </a:lnTo>
                  <a:lnTo>
                    <a:pt x="270293" y="26459"/>
                  </a:lnTo>
                  <a:lnTo>
                    <a:pt x="257001" y="10794"/>
                  </a:lnTo>
                  <a:lnTo>
                    <a:pt x="236276" y="2273"/>
                  </a:lnTo>
                  <a:lnTo>
                    <a:pt x="224198" y="0"/>
                  </a:lnTo>
                  <a:lnTo>
                    <a:pt x="204538" y="3714"/>
                  </a:lnTo>
                  <a:lnTo>
                    <a:pt x="188003" y="14334"/>
                  </a:lnTo>
                  <a:lnTo>
                    <a:pt x="166709" y="40043"/>
                  </a:lnTo>
                  <a:lnTo>
                    <a:pt x="156761" y="59726"/>
                  </a:lnTo>
                  <a:lnTo>
                    <a:pt x="150173" y="96127"/>
                  </a:lnTo>
                  <a:lnTo>
                    <a:pt x="154872" y="119747"/>
                  </a:lnTo>
                  <a:lnTo>
                    <a:pt x="170671" y="149656"/>
                  </a:lnTo>
                  <a:lnTo>
                    <a:pt x="176952" y="157917"/>
                  </a:lnTo>
                  <a:lnTo>
                    <a:pt x="199529" y="167096"/>
                  </a:lnTo>
                  <a:lnTo>
                    <a:pt x="238885" y="172264"/>
                  </a:lnTo>
                  <a:lnTo>
                    <a:pt x="273742" y="174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127314" y="1316062"/>
              <a:ext cx="148475" cy="165442"/>
            </a:xfrm>
            <a:custGeom>
              <a:avLst/>
              <a:gdLst/>
              <a:ahLst/>
              <a:cxnLst/>
              <a:rect l="0" t="0" r="0" b="0"/>
              <a:pathLst>
                <a:path w="148475" h="165442">
                  <a:moveTo>
                    <a:pt x="116292" y="0"/>
                  </a:moveTo>
                  <a:lnTo>
                    <a:pt x="57675" y="0"/>
                  </a:lnTo>
                  <a:lnTo>
                    <a:pt x="37207" y="6239"/>
                  </a:lnTo>
                  <a:lnTo>
                    <a:pt x="5004" y="29308"/>
                  </a:lnTo>
                  <a:lnTo>
                    <a:pt x="1156" y="37086"/>
                  </a:lnTo>
                  <a:lnTo>
                    <a:pt x="0" y="55087"/>
                  </a:lnTo>
                  <a:lnTo>
                    <a:pt x="3669" y="62461"/>
                  </a:lnTo>
                  <a:lnTo>
                    <a:pt x="17104" y="73774"/>
                  </a:lnTo>
                  <a:lnTo>
                    <a:pt x="68797" y="83333"/>
                  </a:lnTo>
                  <a:lnTo>
                    <a:pt x="126112" y="98610"/>
                  </a:lnTo>
                  <a:lnTo>
                    <a:pt x="134537" y="104344"/>
                  </a:lnTo>
                  <a:lnTo>
                    <a:pt x="147017" y="120075"/>
                  </a:lnTo>
                  <a:lnTo>
                    <a:pt x="148474" y="128013"/>
                  </a:lnTo>
                  <a:lnTo>
                    <a:pt x="147105" y="135645"/>
                  </a:lnTo>
                  <a:lnTo>
                    <a:pt x="143853" y="143072"/>
                  </a:lnTo>
                  <a:lnTo>
                    <a:pt x="127762" y="154444"/>
                  </a:lnTo>
                  <a:lnTo>
                    <a:pt x="105012" y="162228"/>
                  </a:lnTo>
                  <a:lnTo>
                    <a:pt x="67067" y="165441"/>
                  </a:lnTo>
                  <a:lnTo>
                    <a:pt x="25330" y="156638"/>
                  </a:lnTo>
                  <a:lnTo>
                    <a:pt x="47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573412" y="1138482"/>
              <a:ext cx="386133" cy="373239"/>
            </a:xfrm>
            <a:custGeom>
              <a:avLst/>
              <a:gdLst/>
              <a:ahLst/>
              <a:cxnLst/>
              <a:rect l="0" t="0" r="0" b="0"/>
              <a:pathLst>
                <a:path w="386133" h="373239">
                  <a:moveTo>
                    <a:pt x="207147" y="93352"/>
                  </a:moveTo>
                  <a:lnTo>
                    <a:pt x="204028" y="50660"/>
                  </a:lnTo>
                  <a:lnTo>
                    <a:pt x="197572" y="31094"/>
                  </a:lnTo>
                  <a:lnTo>
                    <a:pt x="186904" y="14599"/>
                  </a:lnTo>
                  <a:lnTo>
                    <a:pt x="178444" y="9264"/>
                  </a:lnTo>
                  <a:lnTo>
                    <a:pt x="144180" y="1756"/>
                  </a:lnTo>
                  <a:lnTo>
                    <a:pt x="117941" y="0"/>
                  </a:lnTo>
                  <a:lnTo>
                    <a:pt x="93800" y="5459"/>
                  </a:lnTo>
                  <a:lnTo>
                    <a:pt x="72543" y="16854"/>
                  </a:lnTo>
                  <a:lnTo>
                    <a:pt x="32433" y="62784"/>
                  </a:lnTo>
                  <a:lnTo>
                    <a:pt x="8131" y="122876"/>
                  </a:lnTo>
                  <a:lnTo>
                    <a:pt x="0" y="159032"/>
                  </a:lnTo>
                  <a:lnTo>
                    <a:pt x="711" y="196261"/>
                  </a:lnTo>
                  <a:lnTo>
                    <a:pt x="15839" y="257032"/>
                  </a:lnTo>
                  <a:lnTo>
                    <a:pt x="46398" y="310500"/>
                  </a:lnTo>
                  <a:lnTo>
                    <a:pt x="66293" y="330632"/>
                  </a:lnTo>
                  <a:lnTo>
                    <a:pt x="111604" y="357031"/>
                  </a:lnTo>
                  <a:lnTo>
                    <a:pt x="139338" y="359501"/>
                  </a:lnTo>
                  <a:lnTo>
                    <a:pt x="167651" y="355530"/>
                  </a:lnTo>
                  <a:lnTo>
                    <a:pt x="188034" y="345966"/>
                  </a:lnTo>
                  <a:lnTo>
                    <a:pt x="194405" y="337800"/>
                  </a:lnTo>
                  <a:lnTo>
                    <a:pt x="206882" y="307461"/>
                  </a:lnTo>
                  <a:lnTo>
                    <a:pt x="222236" y="294576"/>
                  </a:lnTo>
                  <a:lnTo>
                    <a:pt x="243880" y="288070"/>
                  </a:lnTo>
                  <a:lnTo>
                    <a:pt x="307261" y="281211"/>
                  </a:lnTo>
                  <a:lnTo>
                    <a:pt x="326122" y="271991"/>
                  </a:lnTo>
                  <a:lnTo>
                    <a:pt x="332087" y="263917"/>
                  </a:lnTo>
                  <a:lnTo>
                    <a:pt x="338715" y="242468"/>
                  </a:lnTo>
                  <a:lnTo>
                    <a:pt x="336974" y="232537"/>
                  </a:lnTo>
                  <a:lnTo>
                    <a:pt x="325680" y="215263"/>
                  </a:lnTo>
                  <a:lnTo>
                    <a:pt x="305842" y="206026"/>
                  </a:lnTo>
                  <a:lnTo>
                    <a:pt x="294001" y="203563"/>
                  </a:lnTo>
                  <a:lnTo>
                    <a:pt x="271485" y="207065"/>
                  </a:lnTo>
                  <a:lnTo>
                    <a:pt x="260568" y="211275"/>
                  </a:lnTo>
                  <a:lnTo>
                    <a:pt x="242198" y="228430"/>
                  </a:lnTo>
                  <a:lnTo>
                    <a:pt x="234024" y="239556"/>
                  </a:lnTo>
                  <a:lnTo>
                    <a:pt x="228062" y="264396"/>
                  </a:lnTo>
                  <a:lnTo>
                    <a:pt x="233765" y="312882"/>
                  </a:lnTo>
                  <a:lnTo>
                    <a:pt x="248440" y="339982"/>
                  </a:lnTo>
                  <a:lnTo>
                    <a:pt x="278783" y="362829"/>
                  </a:lnTo>
                  <a:lnTo>
                    <a:pt x="317411" y="373238"/>
                  </a:lnTo>
                  <a:lnTo>
                    <a:pt x="352901" y="370733"/>
                  </a:lnTo>
                  <a:lnTo>
                    <a:pt x="386132" y="3565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003121" y="1158134"/>
              <a:ext cx="51180" cy="357970"/>
            </a:xfrm>
            <a:custGeom>
              <a:avLst/>
              <a:gdLst/>
              <a:ahLst/>
              <a:cxnLst/>
              <a:rect l="0" t="0" r="0" b="0"/>
              <a:pathLst>
                <a:path w="51180" h="357970">
                  <a:moveTo>
                    <a:pt x="9065" y="0"/>
                  </a:moveTo>
                  <a:lnTo>
                    <a:pt x="0" y="58617"/>
                  </a:lnTo>
                  <a:lnTo>
                    <a:pt x="6062" y="107895"/>
                  </a:lnTo>
                  <a:lnTo>
                    <a:pt x="9345" y="158311"/>
                  </a:lnTo>
                  <a:lnTo>
                    <a:pt x="20342" y="214805"/>
                  </a:lnTo>
                  <a:lnTo>
                    <a:pt x="33780" y="276008"/>
                  </a:lnTo>
                  <a:lnTo>
                    <a:pt x="42866" y="337918"/>
                  </a:lnTo>
                  <a:lnTo>
                    <a:pt x="51179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127750" y="1322677"/>
              <a:ext cx="158780" cy="187182"/>
            </a:xfrm>
            <a:custGeom>
              <a:avLst/>
              <a:gdLst/>
              <a:ahLst/>
              <a:cxnLst/>
              <a:rect l="0" t="0" r="0" b="0"/>
              <a:pathLst>
                <a:path w="158780" h="187182">
                  <a:moveTo>
                    <a:pt x="95007" y="24970"/>
                  </a:moveTo>
                  <a:lnTo>
                    <a:pt x="77025" y="9329"/>
                  </a:lnTo>
                  <a:lnTo>
                    <a:pt x="60109" y="1251"/>
                  </a:lnTo>
                  <a:lnTo>
                    <a:pt x="40892" y="0"/>
                  </a:lnTo>
                  <a:lnTo>
                    <a:pt x="21823" y="4514"/>
                  </a:lnTo>
                  <a:lnTo>
                    <a:pt x="5548" y="14319"/>
                  </a:lnTo>
                  <a:lnTo>
                    <a:pt x="1442" y="22549"/>
                  </a:lnTo>
                  <a:lnTo>
                    <a:pt x="0" y="44171"/>
                  </a:lnTo>
                  <a:lnTo>
                    <a:pt x="3593" y="52979"/>
                  </a:lnTo>
                  <a:lnTo>
                    <a:pt x="16944" y="65884"/>
                  </a:lnTo>
                  <a:lnTo>
                    <a:pt x="74491" y="91237"/>
                  </a:lnTo>
                  <a:lnTo>
                    <a:pt x="115001" y="106777"/>
                  </a:lnTo>
                  <a:lnTo>
                    <a:pt x="154066" y="137880"/>
                  </a:lnTo>
                  <a:lnTo>
                    <a:pt x="157776" y="147036"/>
                  </a:lnTo>
                  <a:lnTo>
                    <a:pt x="158779" y="169689"/>
                  </a:lnTo>
                  <a:lnTo>
                    <a:pt x="152729" y="177601"/>
                  </a:lnTo>
                  <a:lnTo>
                    <a:pt x="130409" y="186393"/>
                  </a:lnTo>
                  <a:lnTo>
                    <a:pt x="107231" y="187181"/>
                  </a:lnTo>
                  <a:lnTo>
                    <a:pt x="74452" y="184167"/>
                  </a:lnTo>
                  <a:lnTo>
                    <a:pt x="42364" y="1828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375094" y="1358176"/>
              <a:ext cx="26648" cy="115814"/>
            </a:xfrm>
            <a:custGeom>
              <a:avLst/>
              <a:gdLst/>
              <a:ahLst/>
              <a:cxnLst/>
              <a:rect l="0" t="0" r="0" b="0"/>
              <a:pathLst>
                <a:path w="26648" h="115814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3309" y="89489"/>
                  </a:lnTo>
                  <a:lnTo>
                    <a:pt x="26647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401741" y="12634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496931" y="1337119"/>
              <a:ext cx="119327" cy="157940"/>
            </a:xfrm>
            <a:custGeom>
              <a:avLst/>
              <a:gdLst/>
              <a:ahLst/>
              <a:cxnLst/>
              <a:rect l="0" t="0" r="0" b="0"/>
              <a:pathLst>
                <a:path w="119327" h="157940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5998" y="113211"/>
                  </a:lnTo>
                  <a:lnTo>
                    <a:pt x="17633" y="134544"/>
                  </a:lnTo>
                  <a:lnTo>
                    <a:pt x="34502" y="151824"/>
                  </a:lnTo>
                  <a:lnTo>
                    <a:pt x="43914" y="156198"/>
                  </a:lnTo>
                  <a:lnTo>
                    <a:pt x="63730" y="157939"/>
                  </a:lnTo>
                  <a:lnTo>
                    <a:pt x="81115" y="151693"/>
                  </a:lnTo>
                  <a:lnTo>
                    <a:pt x="89027" y="146752"/>
                  </a:lnTo>
                  <a:lnTo>
                    <a:pt x="100938" y="128784"/>
                  </a:lnTo>
                  <a:lnTo>
                    <a:pt x="118116" y="84710"/>
                  </a:lnTo>
                  <a:lnTo>
                    <a:pt x="119326" y="63385"/>
                  </a:lnTo>
                  <a:lnTo>
                    <a:pt x="104851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8698097" y="1337119"/>
            <a:ext cx="171188" cy="200042"/>
          </a:xfrm>
          <a:custGeom>
            <a:avLst/>
            <a:gdLst/>
            <a:ahLst/>
            <a:cxnLst/>
            <a:rect l="0" t="0" r="0" b="0"/>
            <a:pathLst>
              <a:path w="171188" h="200042">
                <a:moveTo>
                  <a:pt x="103726" y="0"/>
                </a:moveTo>
                <a:lnTo>
                  <a:pt x="61035" y="3119"/>
                </a:lnTo>
                <a:lnTo>
                  <a:pt x="41469" y="9575"/>
                </a:lnTo>
                <a:lnTo>
                  <a:pt x="2533" y="39403"/>
                </a:lnTo>
                <a:lnTo>
                  <a:pt x="0" y="46156"/>
                </a:lnTo>
                <a:lnTo>
                  <a:pt x="650" y="52997"/>
                </a:lnTo>
                <a:lnTo>
                  <a:pt x="3423" y="59898"/>
                </a:lnTo>
                <a:lnTo>
                  <a:pt x="9952" y="64498"/>
                </a:lnTo>
                <a:lnTo>
                  <a:pt x="72073" y="81297"/>
                </a:lnTo>
                <a:lnTo>
                  <a:pt x="135306" y="102996"/>
                </a:lnTo>
                <a:lnTo>
                  <a:pt x="156367" y="114406"/>
                </a:lnTo>
                <a:lnTo>
                  <a:pt x="163386" y="123064"/>
                </a:lnTo>
                <a:lnTo>
                  <a:pt x="171187" y="145162"/>
                </a:lnTo>
                <a:lnTo>
                  <a:pt x="170927" y="155266"/>
                </a:lnTo>
                <a:lnTo>
                  <a:pt x="164399" y="172732"/>
                </a:lnTo>
                <a:lnTo>
                  <a:pt x="150579" y="185174"/>
                </a:lnTo>
                <a:lnTo>
                  <a:pt x="131569" y="193434"/>
                </a:lnTo>
                <a:lnTo>
                  <a:pt x="78117" y="198736"/>
                </a:lnTo>
                <a:lnTo>
                  <a:pt x="38037" y="199655"/>
                </a:lnTo>
                <a:lnTo>
                  <a:pt x="8970" y="2000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9185137" y="1073906"/>
            <a:ext cx="572477" cy="663297"/>
            <a:chOff x="9185137" y="1073906"/>
            <a:chExt cx="572477" cy="663297"/>
          </a:xfrm>
        </p:grpSpPr>
        <p:sp>
          <p:nvSpPr>
            <p:cNvPr id="72" name="Freeform 71"/>
            <p:cNvSpPr/>
            <p:nvPr/>
          </p:nvSpPr>
          <p:spPr>
            <a:xfrm>
              <a:off x="9185137" y="1073906"/>
              <a:ext cx="174698" cy="515898"/>
            </a:xfrm>
            <a:custGeom>
              <a:avLst/>
              <a:gdLst/>
              <a:ahLst/>
              <a:cxnLst/>
              <a:rect l="0" t="0" r="0" b="0"/>
              <a:pathLst>
                <a:path w="174698" h="515898">
                  <a:moveTo>
                    <a:pt x="174697" y="0"/>
                  </a:moveTo>
                  <a:lnTo>
                    <a:pt x="118302" y="57566"/>
                  </a:lnTo>
                  <a:lnTo>
                    <a:pt x="75240" y="110180"/>
                  </a:lnTo>
                  <a:lnTo>
                    <a:pt x="32269" y="167483"/>
                  </a:lnTo>
                  <a:lnTo>
                    <a:pt x="10183" y="205343"/>
                  </a:lnTo>
                  <a:lnTo>
                    <a:pt x="0" y="251785"/>
                  </a:lnTo>
                  <a:lnTo>
                    <a:pt x="2572" y="302591"/>
                  </a:lnTo>
                  <a:lnTo>
                    <a:pt x="6686" y="363754"/>
                  </a:lnTo>
                  <a:lnTo>
                    <a:pt x="17550" y="420896"/>
                  </a:lnTo>
                  <a:lnTo>
                    <a:pt x="25306" y="446768"/>
                  </a:lnTo>
                  <a:lnTo>
                    <a:pt x="36551" y="466066"/>
                  </a:lnTo>
                  <a:lnTo>
                    <a:pt x="67215" y="490084"/>
                  </a:lnTo>
                  <a:lnTo>
                    <a:pt x="122055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362585" y="1288867"/>
              <a:ext cx="165706" cy="213613"/>
            </a:xfrm>
            <a:custGeom>
              <a:avLst/>
              <a:gdLst/>
              <a:ahLst/>
              <a:cxnLst/>
              <a:rect l="0" t="0" r="0" b="0"/>
              <a:pathLst>
                <a:path w="165706" h="213613">
                  <a:moveTo>
                    <a:pt x="134119" y="27195"/>
                  </a:moveTo>
                  <a:lnTo>
                    <a:pt x="128531" y="10427"/>
                  </a:lnTo>
                  <a:lnTo>
                    <a:pt x="122205" y="5488"/>
                  </a:lnTo>
                  <a:lnTo>
                    <a:pt x="102698" y="0"/>
                  </a:lnTo>
                  <a:lnTo>
                    <a:pt x="70998" y="2499"/>
                  </a:lnTo>
                  <a:lnTo>
                    <a:pt x="53033" y="10760"/>
                  </a:lnTo>
                  <a:lnTo>
                    <a:pt x="22436" y="35127"/>
                  </a:lnTo>
                  <a:lnTo>
                    <a:pt x="6532" y="61131"/>
                  </a:lnTo>
                  <a:lnTo>
                    <a:pt x="0" y="96651"/>
                  </a:lnTo>
                  <a:lnTo>
                    <a:pt x="6198" y="142170"/>
                  </a:lnTo>
                  <a:lnTo>
                    <a:pt x="16538" y="173176"/>
                  </a:lnTo>
                  <a:lnTo>
                    <a:pt x="27659" y="189951"/>
                  </a:lnTo>
                  <a:lnTo>
                    <a:pt x="43520" y="202086"/>
                  </a:lnTo>
                  <a:lnTo>
                    <a:pt x="63438" y="210209"/>
                  </a:lnTo>
                  <a:lnTo>
                    <a:pt x="99789" y="213612"/>
                  </a:lnTo>
                  <a:lnTo>
                    <a:pt x="140986" y="204875"/>
                  </a:lnTo>
                  <a:lnTo>
                    <a:pt x="165705" y="195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601989" y="1189720"/>
              <a:ext cx="155625" cy="547483"/>
            </a:xfrm>
            <a:custGeom>
              <a:avLst/>
              <a:gdLst/>
              <a:ahLst/>
              <a:cxnLst/>
              <a:rect l="0" t="0" r="0" b="0"/>
              <a:pathLst>
                <a:path w="155625" h="547483">
                  <a:moveTo>
                    <a:pt x="0" y="0"/>
                  </a:moveTo>
                  <a:lnTo>
                    <a:pt x="60873" y="50995"/>
                  </a:lnTo>
                  <a:lnTo>
                    <a:pt x="105200" y="104331"/>
                  </a:lnTo>
                  <a:lnTo>
                    <a:pt x="133041" y="158432"/>
                  </a:lnTo>
                  <a:lnTo>
                    <a:pt x="150152" y="214179"/>
                  </a:lnTo>
                  <a:lnTo>
                    <a:pt x="155624" y="261812"/>
                  </a:lnTo>
                  <a:lnTo>
                    <a:pt x="151656" y="318559"/>
                  </a:lnTo>
                  <a:lnTo>
                    <a:pt x="139834" y="375401"/>
                  </a:lnTo>
                  <a:lnTo>
                    <a:pt x="122761" y="431191"/>
                  </a:lnTo>
                  <a:lnTo>
                    <a:pt x="90704" y="490487"/>
                  </a:lnTo>
                  <a:lnTo>
                    <a:pt x="52643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9812559" y="1631917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1116020" y="2337326"/>
            <a:ext cx="252685" cy="515897"/>
            <a:chOff x="1116020" y="2337326"/>
            <a:chExt cx="252685" cy="515897"/>
          </a:xfrm>
        </p:grpSpPr>
        <p:sp>
          <p:nvSpPr>
            <p:cNvPr id="77" name="Freeform 76"/>
            <p:cNvSpPr/>
            <p:nvPr/>
          </p:nvSpPr>
          <p:spPr>
            <a:xfrm>
              <a:off x="1116020" y="2337326"/>
              <a:ext cx="10530" cy="515897"/>
            </a:xfrm>
            <a:custGeom>
              <a:avLst/>
              <a:gdLst/>
              <a:ahLst/>
              <a:cxnLst/>
              <a:rect l="0" t="0" r="0" b="0"/>
              <a:pathLst>
                <a:path w="10530" h="515897">
                  <a:moveTo>
                    <a:pt x="10529" y="0"/>
                  </a:moveTo>
                  <a:lnTo>
                    <a:pt x="4463" y="33622"/>
                  </a:lnTo>
                  <a:lnTo>
                    <a:pt x="8984" y="88443"/>
                  </a:lnTo>
                  <a:lnTo>
                    <a:pt x="10071" y="141239"/>
                  </a:lnTo>
                  <a:lnTo>
                    <a:pt x="10393" y="198216"/>
                  </a:lnTo>
                  <a:lnTo>
                    <a:pt x="10489" y="255263"/>
                  </a:lnTo>
                  <a:lnTo>
                    <a:pt x="10517" y="313499"/>
                  </a:lnTo>
                  <a:lnTo>
                    <a:pt x="4937" y="374401"/>
                  </a:lnTo>
                  <a:lnTo>
                    <a:pt x="975" y="428632"/>
                  </a:lnTo>
                  <a:lnTo>
                    <a:pt x="193" y="481285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160499" y="2442611"/>
              <a:ext cx="208206" cy="400084"/>
            </a:xfrm>
            <a:custGeom>
              <a:avLst/>
              <a:gdLst/>
              <a:ahLst/>
              <a:cxnLst/>
              <a:rect l="0" t="0" r="0" b="0"/>
              <a:pathLst>
                <a:path w="208206" h="400084">
                  <a:moveTo>
                    <a:pt x="208205" y="0"/>
                  </a:moveTo>
                  <a:lnTo>
                    <a:pt x="158707" y="58563"/>
                  </a:lnTo>
                  <a:lnTo>
                    <a:pt x="108748" y="118283"/>
                  </a:lnTo>
                  <a:lnTo>
                    <a:pt x="50927" y="176728"/>
                  </a:lnTo>
                  <a:lnTo>
                    <a:pt x="1183" y="227985"/>
                  </a:lnTo>
                  <a:lnTo>
                    <a:pt x="0" y="233879"/>
                  </a:lnTo>
                  <a:lnTo>
                    <a:pt x="2721" y="238977"/>
                  </a:lnTo>
                  <a:lnTo>
                    <a:pt x="60939" y="294989"/>
                  </a:lnTo>
                  <a:lnTo>
                    <a:pt x="118133" y="349788"/>
                  </a:lnTo>
                  <a:lnTo>
                    <a:pt x="175970" y="387086"/>
                  </a:lnTo>
                  <a:lnTo>
                    <a:pt x="197677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Freeform 79"/>
          <p:cNvSpPr/>
          <p:nvPr/>
        </p:nvSpPr>
        <p:spPr>
          <a:xfrm>
            <a:off x="1552861" y="2305741"/>
            <a:ext cx="163285" cy="621182"/>
          </a:xfrm>
          <a:custGeom>
            <a:avLst/>
            <a:gdLst/>
            <a:ahLst/>
            <a:cxnLst/>
            <a:rect l="0" t="0" r="0" b="0"/>
            <a:pathLst>
              <a:path w="163285" h="621182">
                <a:moveTo>
                  <a:pt x="163284" y="0"/>
                </a:moveTo>
                <a:lnTo>
                  <a:pt x="139237" y="9575"/>
                </a:lnTo>
                <a:lnTo>
                  <a:pt x="117814" y="27533"/>
                </a:lnTo>
                <a:lnTo>
                  <a:pt x="71656" y="86802"/>
                </a:lnTo>
                <a:lnTo>
                  <a:pt x="42986" y="138379"/>
                </a:lnTo>
                <a:lnTo>
                  <a:pt x="18812" y="193623"/>
                </a:lnTo>
                <a:lnTo>
                  <a:pt x="9343" y="243373"/>
                </a:lnTo>
                <a:lnTo>
                  <a:pt x="6538" y="292039"/>
                </a:lnTo>
                <a:lnTo>
                  <a:pt x="0" y="350405"/>
                </a:lnTo>
                <a:lnTo>
                  <a:pt x="3842" y="412734"/>
                </a:lnTo>
                <a:lnTo>
                  <a:pt x="7023" y="439631"/>
                </a:lnTo>
                <a:lnTo>
                  <a:pt x="25009" y="491906"/>
                </a:lnTo>
                <a:lnTo>
                  <a:pt x="35148" y="514592"/>
                </a:lnTo>
                <a:lnTo>
                  <a:pt x="89171" y="578066"/>
                </a:lnTo>
                <a:lnTo>
                  <a:pt x="131698" y="62118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2505782" y="2368911"/>
            <a:ext cx="198442" cy="536955"/>
          </a:xfrm>
          <a:custGeom>
            <a:avLst/>
            <a:gdLst/>
            <a:ahLst/>
            <a:cxnLst/>
            <a:rect l="0" t="0" r="0" b="0"/>
            <a:pathLst>
              <a:path w="198442" h="536955">
                <a:moveTo>
                  <a:pt x="0" y="0"/>
                </a:moveTo>
                <a:lnTo>
                  <a:pt x="15641" y="17981"/>
                </a:lnTo>
                <a:lnTo>
                  <a:pt x="29851" y="43153"/>
                </a:lnTo>
                <a:lnTo>
                  <a:pt x="86938" y="97732"/>
                </a:lnTo>
                <a:lnTo>
                  <a:pt x="113497" y="130344"/>
                </a:lnTo>
                <a:lnTo>
                  <a:pt x="143432" y="183285"/>
                </a:lnTo>
                <a:lnTo>
                  <a:pt x="163469" y="239972"/>
                </a:lnTo>
                <a:lnTo>
                  <a:pt x="176207" y="289212"/>
                </a:lnTo>
                <a:lnTo>
                  <a:pt x="191940" y="339677"/>
                </a:lnTo>
                <a:lnTo>
                  <a:pt x="198441" y="399243"/>
                </a:lnTo>
                <a:lnTo>
                  <a:pt x="194136" y="456069"/>
                </a:lnTo>
                <a:lnTo>
                  <a:pt x="195322" y="502779"/>
                </a:lnTo>
                <a:lnTo>
                  <a:pt x="178984" y="5369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1991105" y="2527706"/>
            <a:ext cx="283051" cy="321825"/>
          </a:xfrm>
          <a:custGeom>
            <a:avLst/>
            <a:gdLst/>
            <a:ahLst/>
            <a:cxnLst/>
            <a:rect l="0" t="0" r="0" b="0"/>
            <a:pathLst>
              <a:path w="283051" h="321825">
                <a:moveTo>
                  <a:pt x="219879" y="20190"/>
                </a:moveTo>
                <a:lnTo>
                  <a:pt x="203112" y="9012"/>
                </a:lnTo>
                <a:lnTo>
                  <a:pt x="170327" y="2060"/>
                </a:lnTo>
                <a:lnTo>
                  <a:pt x="130978" y="0"/>
                </a:lnTo>
                <a:lnTo>
                  <a:pt x="109787" y="5758"/>
                </a:lnTo>
                <a:lnTo>
                  <a:pt x="54121" y="33495"/>
                </a:lnTo>
                <a:lnTo>
                  <a:pt x="31165" y="55718"/>
                </a:lnTo>
                <a:lnTo>
                  <a:pt x="17853" y="75754"/>
                </a:lnTo>
                <a:lnTo>
                  <a:pt x="4952" y="113343"/>
                </a:lnTo>
                <a:lnTo>
                  <a:pt x="0" y="167965"/>
                </a:lnTo>
                <a:lnTo>
                  <a:pt x="1662" y="194662"/>
                </a:lnTo>
                <a:lnTo>
                  <a:pt x="22571" y="251223"/>
                </a:lnTo>
                <a:lnTo>
                  <a:pt x="39235" y="277637"/>
                </a:lnTo>
                <a:lnTo>
                  <a:pt x="55365" y="289809"/>
                </a:lnTo>
                <a:lnTo>
                  <a:pt x="105754" y="317001"/>
                </a:lnTo>
                <a:lnTo>
                  <a:pt x="144210" y="321824"/>
                </a:lnTo>
                <a:lnTo>
                  <a:pt x="207474" y="310530"/>
                </a:lnTo>
                <a:lnTo>
                  <a:pt x="263840" y="302139"/>
                </a:lnTo>
                <a:lnTo>
                  <a:pt x="283050" y="29393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/>
          <p:nvPr/>
        </p:nvGrpSpPr>
        <p:grpSpPr>
          <a:xfrm>
            <a:off x="4046146" y="2393925"/>
            <a:ext cx="3285696" cy="656590"/>
            <a:chOff x="4046146" y="2393925"/>
            <a:chExt cx="3285696" cy="656590"/>
          </a:xfrm>
        </p:grpSpPr>
        <p:sp>
          <p:nvSpPr>
            <p:cNvPr id="83" name="Freeform 82"/>
            <p:cNvSpPr/>
            <p:nvPr/>
          </p:nvSpPr>
          <p:spPr>
            <a:xfrm>
              <a:off x="4046146" y="2435687"/>
              <a:ext cx="333710" cy="468354"/>
            </a:xfrm>
            <a:custGeom>
              <a:avLst/>
              <a:gdLst/>
              <a:ahLst/>
              <a:cxnLst/>
              <a:rect l="0" t="0" r="0" b="0"/>
              <a:pathLst>
                <a:path w="333710" h="468354">
                  <a:moveTo>
                    <a:pt x="281066" y="17452"/>
                  </a:moveTo>
                  <a:lnTo>
                    <a:pt x="224851" y="664"/>
                  </a:lnTo>
                  <a:lnTo>
                    <a:pt x="180832" y="0"/>
                  </a:lnTo>
                  <a:lnTo>
                    <a:pt x="126562" y="19551"/>
                  </a:lnTo>
                  <a:lnTo>
                    <a:pt x="104773" y="33593"/>
                  </a:lnTo>
                  <a:lnTo>
                    <a:pt x="57003" y="91645"/>
                  </a:lnTo>
                  <a:lnTo>
                    <a:pt x="31609" y="136483"/>
                  </a:lnTo>
                  <a:lnTo>
                    <a:pt x="14982" y="190053"/>
                  </a:lnTo>
                  <a:lnTo>
                    <a:pt x="0" y="251358"/>
                  </a:lnTo>
                  <a:lnTo>
                    <a:pt x="865" y="291869"/>
                  </a:lnTo>
                  <a:lnTo>
                    <a:pt x="14880" y="353067"/>
                  </a:lnTo>
                  <a:lnTo>
                    <a:pt x="21601" y="374845"/>
                  </a:lnTo>
                  <a:lnTo>
                    <a:pt x="67061" y="427988"/>
                  </a:lnTo>
                  <a:lnTo>
                    <a:pt x="84178" y="446747"/>
                  </a:lnTo>
                  <a:lnTo>
                    <a:pt x="103483" y="458984"/>
                  </a:lnTo>
                  <a:lnTo>
                    <a:pt x="139671" y="466861"/>
                  </a:lnTo>
                  <a:lnTo>
                    <a:pt x="192652" y="468353"/>
                  </a:lnTo>
                  <a:lnTo>
                    <a:pt x="254519" y="455437"/>
                  </a:lnTo>
                  <a:lnTo>
                    <a:pt x="308809" y="441620"/>
                  </a:lnTo>
                  <a:lnTo>
                    <a:pt x="333709" y="4385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790466" y="2581627"/>
              <a:ext cx="147400" cy="8384"/>
            </a:xfrm>
            <a:custGeom>
              <a:avLst/>
              <a:gdLst/>
              <a:ahLst/>
              <a:cxnLst/>
              <a:rect l="0" t="0" r="0" b="0"/>
              <a:pathLst>
                <a:path w="147400" h="8384">
                  <a:moveTo>
                    <a:pt x="147399" y="8383"/>
                  </a:moveTo>
                  <a:lnTo>
                    <a:pt x="88782" y="2794"/>
                  </a:lnTo>
                  <a:lnTo>
                    <a:pt x="36948" y="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16891" y="2393925"/>
              <a:ext cx="336913" cy="488130"/>
            </a:xfrm>
            <a:custGeom>
              <a:avLst/>
              <a:gdLst/>
              <a:ahLst/>
              <a:cxnLst/>
              <a:rect l="0" t="0" r="0" b="0"/>
              <a:pathLst>
                <a:path w="336913" h="488130">
                  <a:moveTo>
                    <a:pt x="0" y="69743"/>
                  </a:moveTo>
                  <a:lnTo>
                    <a:pt x="9575" y="45696"/>
                  </a:lnTo>
                  <a:lnTo>
                    <a:pt x="39403" y="10150"/>
                  </a:lnTo>
                  <a:lnTo>
                    <a:pt x="59237" y="2313"/>
                  </a:lnTo>
                  <a:lnTo>
                    <a:pt x="82479" y="0"/>
                  </a:lnTo>
                  <a:lnTo>
                    <a:pt x="104508" y="2871"/>
                  </a:lnTo>
                  <a:lnTo>
                    <a:pt x="136640" y="16654"/>
                  </a:lnTo>
                  <a:lnTo>
                    <a:pt x="162798" y="41145"/>
                  </a:lnTo>
                  <a:lnTo>
                    <a:pt x="199759" y="94313"/>
                  </a:lnTo>
                  <a:lnTo>
                    <a:pt x="227863" y="155387"/>
                  </a:lnTo>
                  <a:lnTo>
                    <a:pt x="247088" y="215688"/>
                  </a:lnTo>
                  <a:lnTo>
                    <a:pt x="251579" y="273007"/>
                  </a:lnTo>
                  <a:lnTo>
                    <a:pt x="241086" y="335113"/>
                  </a:lnTo>
                  <a:lnTo>
                    <a:pt x="227906" y="383944"/>
                  </a:lnTo>
                  <a:lnTo>
                    <a:pt x="206348" y="416693"/>
                  </a:lnTo>
                  <a:lnTo>
                    <a:pt x="143859" y="471726"/>
                  </a:lnTo>
                  <a:lnTo>
                    <a:pt x="124769" y="481589"/>
                  </a:lnTo>
                  <a:lnTo>
                    <a:pt x="88701" y="488129"/>
                  </a:lnTo>
                  <a:lnTo>
                    <a:pt x="53968" y="484478"/>
                  </a:lnTo>
                  <a:lnTo>
                    <a:pt x="35294" y="475948"/>
                  </a:lnTo>
                  <a:lnTo>
                    <a:pt x="27039" y="470398"/>
                  </a:lnTo>
                  <a:lnTo>
                    <a:pt x="22705" y="462018"/>
                  </a:lnTo>
                  <a:lnTo>
                    <a:pt x="21009" y="440230"/>
                  </a:lnTo>
                  <a:lnTo>
                    <a:pt x="27275" y="421187"/>
                  </a:lnTo>
                  <a:lnTo>
                    <a:pt x="50361" y="389898"/>
                  </a:lnTo>
                  <a:lnTo>
                    <a:pt x="69956" y="381660"/>
                  </a:lnTo>
                  <a:lnTo>
                    <a:pt x="126252" y="376371"/>
                  </a:lnTo>
                  <a:lnTo>
                    <a:pt x="176488" y="375455"/>
                  </a:lnTo>
                  <a:lnTo>
                    <a:pt x="231393" y="382381"/>
                  </a:lnTo>
                  <a:lnTo>
                    <a:pt x="293019" y="384962"/>
                  </a:lnTo>
                  <a:lnTo>
                    <a:pt x="336912" y="3855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695917" y="2476146"/>
              <a:ext cx="284759" cy="408663"/>
            </a:xfrm>
            <a:custGeom>
              <a:avLst/>
              <a:gdLst/>
              <a:ahLst/>
              <a:cxnLst/>
              <a:rect l="0" t="0" r="0" b="0"/>
              <a:pathLst>
                <a:path w="284759" h="408663">
                  <a:moveTo>
                    <a:pt x="0" y="50693"/>
                  </a:moveTo>
                  <a:lnTo>
                    <a:pt x="55045" y="32735"/>
                  </a:lnTo>
                  <a:lnTo>
                    <a:pt x="106453" y="22146"/>
                  </a:lnTo>
                  <a:lnTo>
                    <a:pt x="169563" y="11102"/>
                  </a:lnTo>
                  <a:lnTo>
                    <a:pt x="216487" y="2437"/>
                  </a:lnTo>
                  <a:lnTo>
                    <a:pt x="250244" y="0"/>
                  </a:lnTo>
                  <a:lnTo>
                    <a:pt x="262756" y="2860"/>
                  </a:lnTo>
                  <a:lnTo>
                    <a:pt x="272267" y="8276"/>
                  </a:lnTo>
                  <a:lnTo>
                    <a:pt x="279777" y="15396"/>
                  </a:lnTo>
                  <a:lnTo>
                    <a:pt x="283614" y="23652"/>
                  </a:lnTo>
                  <a:lnTo>
                    <a:pt x="284758" y="42184"/>
                  </a:lnTo>
                  <a:lnTo>
                    <a:pt x="264548" y="96192"/>
                  </a:lnTo>
                  <a:lnTo>
                    <a:pt x="243849" y="149628"/>
                  </a:lnTo>
                  <a:lnTo>
                    <a:pt x="217230" y="212479"/>
                  </a:lnTo>
                  <a:lnTo>
                    <a:pt x="192562" y="271167"/>
                  </a:lnTo>
                  <a:lnTo>
                    <a:pt x="170488" y="327820"/>
                  </a:lnTo>
                  <a:lnTo>
                    <a:pt x="151248" y="383545"/>
                  </a:lnTo>
                  <a:lnTo>
                    <a:pt x="147399" y="4086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085471" y="2487706"/>
              <a:ext cx="280292" cy="412176"/>
            </a:xfrm>
            <a:custGeom>
              <a:avLst/>
              <a:gdLst/>
              <a:ahLst/>
              <a:cxnLst/>
              <a:rect l="0" t="0" r="0" b="0"/>
              <a:pathLst>
                <a:path w="280292" h="412176">
                  <a:moveTo>
                    <a:pt x="0" y="60190"/>
                  </a:moveTo>
                  <a:lnTo>
                    <a:pt x="5590" y="43423"/>
                  </a:lnTo>
                  <a:lnTo>
                    <a:pt x="17692" y="28951"/>
                  </a:lnTo>
                  <a:lnTo>
                    <a:pt x="44237" y="10770"/>
                  </a:lnTo>
                  <a:lnTo>
                    <a:pt x="65284" y="3130"/>
                  </a:lnTo>
                  <a:lnTo>
                    <a:pt x="102272" y="0"/>
                  </a:lnTo>
                  <a:lnTo>
                    <a:pt x="135978" y="7131"/>
                  </a:lnTo>
                  <a:lnTo>
                    <a:pt x="157531" y="17501"/>
                  </a:lnTo>
                  <a:lnTo>
                    <a:pt x="172569" y="33028"/>
                  </a:lnTo>
                  <a:lnTo>
                    <a:pt x="178217" y="42082"/>
                  </a:lnTo>
                  <a:lnTo>
                    <a:pt x="181373" y="61501"/>
                  </a:lnTo>
                  <a:lnTo>
                    <a:pt x="180577" y="71592"/>
                  </a:lnTo>
                  <a:lnTo>
                    <a:pt x="170334" y="89044"/>
                  </a:lnTo>
                  <a:lnTo>
                    <a:pt x="113844" y="140749"/>
                  </a:lnTo>
                  <a:lnTo>
                    <a:pt x="83645" y="156329"/>
                  </a:lnTo>
                  <a:lnTo>
                    <a:pt x="79160" y="157038"/>
                  </a:lnTo>
                  <a:lnTo>
                    <a:pt x="78510" y="155171"/>
                  </a:lnTo>
                  <a:lnTo>
                    <a:pt x="80416" y="151587"/>
                  </a:lnTo>
                  <a:lnTo>
                    <a:pt x="95012" y="147604"/>
                  </a:lnTo>
                  <a:lnTo>
                    <a:pt x="115927" y="147004"/>
                  </a:lnTo>
                  <a:lnTo>
                    <a:pt x="168472" y="159259"/>
                  </a:lnTo>
                  <a:lnTo>
                    <a:pt x="209403" y="181058"/>
                  </a:lnTo>
                  <a:lnTo>
                    <a:pt x="241232" y="211014"/>
                  </a:lnTo>
                  <a:lnTo>
                    <a:pt x="270049" y="250379"/>
                  </a:lnTo>
                  <a:lnTo>
                    <a:pt x="277949" y="274180"/>
                  </a:lnTo>
                  <a:lnTo>
                    <a:pt x="280291" y="299186"/>
                  </a:lnTo>
                  <a:lnTo>
                    <a:pt x="277432" y="321998"/>
                  </a:lnTo>
                  <a:lnTo>
                    <a:pt x="269143" y="340716"/>
                  </a:lnTo>
                  <a:lnTo>
                    <a:pt x="244757" y="371796"/>
                  </a:lnTo>
                  <a:lnTo>
                    <a:pt x="218750" y="387784"/>
                  </a:lnTo>
                  <a:lnTo>
                    <a:pt x="156694" y="407327"/>
                  </a:lnTo>
                  <a:lnTo>
                    <a:pt x="129303" y="412175"/>
                  </a:lnTo>
                  <a:lnTo>
                    <a:pt x="76711" y="405755"/>
                  </a:lnTo>
                  <a:lnTo>
                    <a:pt x="31586" y="397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464497" y="286375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729905" y="2547896"/>
              <a:ext cx="29391" cy="389555"/>
            </a:xfrm>
            <a:custGeom>
              <a:avLst/>
              <a:gdLst/>
              <a:ahLst/>
              <a:cxnLst/>
              <a:rect l="0" t="0" r="0" b="0"/>
              <a:pathLst>
                <a:path w="29391" h="389555">
                  <a:moveTo>
                    <a:pt x="8333" y="0"/>
                  </a:moveTo>
                  <a:lnTo>
                    <a:pt x="0" y="52050"/>
                  </a:lnTo>
                  <a:lnTo>
                    <a:pt x="1575" y="108229"/>
                  </a:lnTo>
                  <a:lnTo>
                    <a:pt x="6331" y="163089"/>
                  </a:lnTo>
                  <a:lnTo>
                    <a:pt x="10859" y="215219"/>
                  </a:lnTo>
                  <a:lnTo>
                    <a:pt x="19610" y="271999"/>
                  </a:lnTo>
                  <a:lnTo>
                    <a:pt x="26492" y="322748"/>
                  </a:lnTo>
                  <a:lnTo>
                    <a:pt x="28532" y="361181"/>
                  </a:lnTo>
                  <a:lnTo>
                    <a:pt x="2939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948784" y="2552835"/>
              <a:ext cx="383058" cy="497680"/>
            </a:xfrm>
            <a:custGeom>
              <a:avLst/>
              <a:gdLst/>
              <a:ahLst/>
              <a:cxnLst/>
              <a:rect l="0" t="0" r="0" b="0"/>
              <a:pathLst>
                <a:path w="383058" h="497680">
                  <a:moveTo>
                    <a:pt x="252708" y="5590"/>
                  </a:moveTo>
                  <a:lnTo>
                    <a:pt x="235941" y="0"/>
                  </a:lnTo>
                  <a:lnTo>
                    <a:pt x="218349" y="376"/>
                  </a:lnTo>
                  <a:lnTo>
                    <a:pt x="166945" y="12139"/>
                  </a:lnTo>
                  <a:lnTo>
                    <a:pt x="106724" y="21183"/>
                  </a:lnTo>
                  <a:lnTo>
                    <a:pt x="44520" y="29046"/>
                  </a:lnTo>
                  <a:lnTo>
                    <a:pt x="23310" y="35902"/>
                  </a:lnTo>
                  <a:lnTo>
                    <a:pt x="6084" y="46748"/>
                  </a:lnTo>
                  <a:lnTo>
                    <a:pt x="1725" y="54085"/>
                  </a:lnTo>
                  <a:lnTo>
                    <a:pt x="0" y="71597"/>
                  </a:lnTo>
                  <a:lnTo>
                    <a:pt x="14676" y="132180"/>
                  </a:lnTo>
                  <a:lnTo>
                    <a:pt x="24772" y="163591"/>
                  </a:lnTo>
                  <a:lnTo>
                    <a:pt x="30561" y="169415"/>
                  </a:lnTo>
                  <a:lnTo>
                    <a:pt x="37929" y="172129"/>
                  </a:lnTo>
                  <a:lnTo>
                    <a:pt x="46351" y="172768"/>
                  </a:lnTo>
                  <a:lnTo>
                    <a:pt x="61948" y="167238"/>
                  </a:lnTo>
                  <a:lnTo>
                    <a:pt x="90122" y="154091"/>
                  </a:lnTo>
                  <a:lnTo>
                    <a:pt x="128105" y="145906"/>
                  </a:lnTo>
                  <a:lnTo>
                    <a:pt x="165876" y="146601"/>
                  </a:lnTo>
                  <a:lnTo>
                    <a:pt x="228015" y="154487"/>
                  </a:lnTo>
                  <a:lnTo>
                    <a:pt x="283815" y="176597"/>
                  </a:lnTo>
                  <a:lnTo>
                    <a:pt x="302019" y="190387"/>
                  </a:lnTo>
                  <a:lnTo>
                    <a:pt x="340007" y="245218"/>
                  </a:lnTo>
                  <a:lnTo>
                    <a:pt x="369894" y="300055"/>
                  </a:lnTo>
                  <a:lnTo>
                    <a:pt x="381926" y="331874"/>
                  </a:lnTo>
                  <a:lnTo>
                    <a:pt x="383057" y="352986"/>
                  </a:lnTo>
                  <a:lnTo>
                    <a:pt x="378491" y="374067"/>
                  </a:lnTo>
                  <a:lnTo>
                    <a:pt x="349976" y="426727"/>
                  </a:lnTo>
                  <a:lnTo>
                    <a:pt x="314295" y="460437"/>
                  </a:lnTo>
                  <a:lnTo>
                    <a:pt x="263028" y="491148"/>
                  </a:lnTo>
                  <a:lnTo>
                    <a:pt x="220411" y="497679"/>
                  </a:lnTo>
                  <a:lnTo>
                    <a:pt x="165149" y="494025"/>
                  </a:lnTo>
                  <a:lnTo>
                    <a:pt x="103914" y="482310"/>
                  </a:lnTo>
                  <a:lnTo>
                    <a:pt x="73723" y="4688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768580" y="1221305"/>
            <a:ext cx="333988" cy="347442"/>
            <a:chOff x="768580" y="1221305"/>
            <a:chExt cx="333988" cy="347442"/>
          </a:xfrm>
        </p:grpSpPr>
        <p:sp>
          <p:nvSpPr>
            <p:cNvPr id="92" name="Freeform 91"/>
            <p:cNvSpPr/>
            <p:nvPr/>
          </p:nvSpPr>
          <p:spPr>
            <a:xfrm>
              <a:off x="768580" y="1347647"/>
              <a:ext cx="10529" cy="221100"/>
            </a:xfrm>
            <a:custGeom>
              <a:avLst/>
              <a:gdLst/>
              <a:ahLst/>
              <a:cxnLst/>
              <a:rect l="0" t="0" r="0" b="0"/>
              <a:pathLst>
                <a:path w="10529" h="221100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9553" y="165005"/>
                  </a:lnTo>
                  <a:lnTo>
                    <a:pt x="10528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89637" y="1221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12924" y="1266346"/>
              <a:ext cx="189644" cy="288848"/>
            </a:xfrm>
            <a:custGeom>
              <a:avLst/>
              <a:gdLst/>
              <a:ahLst/>
              <a:cxnLst/>
              <a:rect l="0" t="0" r="0" b="0"/>
              <a:pathLst>
                <a:path w="189644" h="288848">
                  <a:moveTo>
                    <a:pt x="118868" y="18130"/>
                  </a:moveTo>
                  <a:lnTo>
                    <a:pt x="107690" y="6952"/>
                  </a:lnTo>
                  <a:lnTo>
                    <a:pt x="89724" y="1464"/>
                  </a:lnTo>
                  <a:lnTo>
                    <a:pt x="78381" y="0"/>
                  </a:lnTo>
                  <a:lnTo>
                    <a:pt x="59540" y="4613"/>
                  </a:lnTo>
                  <a:lnTo>
                    <a:pt x="28380" y="26639"/>
                  </a:lnTo>
                  <a:lnTo>
                    <a:pt x="12378" y="52237"/>
                  </a:lnTo>
                  <a:lnTo>
                    <a:pt x="228" y="82048"/>
                  </a:lnTo>
                  <a:lnTo>
                    <a:pt x="0" y="91158"/>
                  </a:lnTo>
                  <a:lnTo>
                    <a:pt x="5987" y="107519"/>
                  </a:lnTo>
                  <a:lnTo>
                    <a:pt x="19566" y="119470"/>
                  </a:lnTo>
                  <a:lnTo>
                    <a:pt x="38469" y="127511"/>
                  </a:lnTo>
                  <a:lnTo>
                    <a:pt x="88732" y="132673"/>
                  </a:lnTo>
                  <a:lnTo>
                    <a:pt x="138132" y="139282"/>
                  </a:lnTo>
                  <a:lnTo>
                    <a:pt x="165390" y="154113"/>
                  </a:lnTo>
                  <a:lnTo>
                    <a:pt x="177759" y="169814"/>
                  </a:lnTo>
                  <a:lnTo>
                    <a:pt x="185986" y="189660"/>
                  </a:lnTo>
                  <a:lnTo>
                    <a:pt x="189643" y="214079"/>
                  </a:lnTo>
                  <a:lnTo>
                    <a:pt x="185029" y="234290"/>
                  </a:lnTo>
                  <a:lnTo>
                    <a:pt x="163003" y="266329"/>
                  </a:lnTo>
                  <a:lnTo>
                    <a:pt x="143553" y="277790"/>
                  </a:lnTo>
                  <a:lnTo>
                    <a:pt x="106295" y="287699"/>
                  </a:lnTo>
                  <a:lnTo>
                    <a:pt x="81695" y="288847"/>
                  </a:lnTo>
                  <a:lnTo>
                    <a:pt x="45169" y="281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3263834" y="2537367"/>
            <a:ext cx="221099" cy="161926"/>
            <a:chOff x="3263834" y="2537367"/>
            <a:chExt cx="221099" cy="161926"/>
          </a:xfrm>
        </p:grpSpPr>
        <p:sp>
          <p:nvSpPr>
            <p:cNvPr id="96" name="Freeform 95"/>
            <p:cNvSpPr/>
            <p:nvPr/>
          </p:nvSpPr>
          <p:spPr>
            <a:xfrm>
              <a:off x="3263834" y="2537367"/>
              <a:ext cx="200042" cy="1"/>
            </a:xfrm>
            <a:custGeom>
              <a:avLst/>
              <a:gdLst/>
              <a:ahLst/>
              <a:cxnLst/>
              <a:rect l="0" t="0" r="0" b="0"/>
              <a:pathLst>
                <a:path w="200042" h="1">
                  <a:moveTo>
                    <a:pt x="200041" y="0"/>
                  </a:moveTo>
                  <a:lnTo>
                    <a:pt x="141425" y="0"/>
                  </a:lnTo>
                  <a:lnTo>
                    <a:pt x="80015" y="0"/>
                  </a:lnTo>
                  <a:lnTo>
                    <a:pt x="2785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284891" y="2674238"/>
              <a:ext cx="200042" cy="25055"/>
            </a:xfrm>
            <a:custGeom>
              <a:avLst/>
              <a:gdLst/>
              <a:ahLst/>
              <a:cxnLst/>
              <a:rect l="0" t="0" r="0" b="0"/>
              <a:pathLst>
                <a:path w="200042" h="25055">
                  <a:moveTo>
                    <a:pt x="200041" y="0"/>
                  </a:moveTo>
                  <a:lnTo>
                    <a:pt x="172485" y="7236"/>
                  </a:lnTo>
                  <a:lnTo>
                    <a:pt x="119382" y="12997"/>
                  </a:lnTo>
                  <a:lnTo>
                    <a:pt x="68815" y="25054"/>
                  </a:lnTo>
                  <a:lnTo>
                    <a:pt x="12297" y="2239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452725" y="308693"/>
            <a:ext cx="3706032" cy="536023"/>
            <a:chOff x="452725" y="308693"/>
            <a:chExt cx="3706032" cy="536023"/>
          </a:xfrm>
        </p:grpSpPr>
        <p:sp>
          <p:nvSpPr>
            <p:cNvPr id="2" name="Freeform 1"/>
            <p:cNvSpPr/>
            <p:nvPr/>
          </p:nvSpPr>
          <p:spPr>
            <a:xfrm>
              <a:off x="602558" y="421139"/>
              <a:ext cx="18624" cy="242157"/>
            </a:xfrm>
            <a:custGeom>
              <a:avLst/>
              <a:gdLst/>
              <a:ahLst/>
              <a:cxnLst/>
              <a:rect l="0" t="0" r="0" b="0"/>
              <a:pathLst>
                <a:path w="18624" h="242157">
                  <a:moveTo>
                    <a:pt x="18623" y="0"/>
                  </a:moveTo>
                  <a:lnTo>
                    <a:pt x="18623" y="48931"/>
                  </a:lnTo>
                  <a:lnTo>
                    <a:pt x="13034" y="108062"/>
                  </a:lnTo>
                  <a:lnTo>
                    <a:pt x="1834" y="164802"/>
                  </a:lnTo>
                  <a:lnTo>
                    <a:pt x="0" y="204678"/>
                  </a:lnTo>
                  <a:lnTo>
                    <a:pt x="8094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2725" y="347440"/>
              <a:ext cx="368498" cy="42115"/>
            </a:xfrm>
            <a:custGeom>
              <a:avLst/>
              <a:gdLst/>
              <a:ahLst/>
              <a:cxnLst/>
              <a:rect l="0" t="0" r="0" b="0"/>
              <a:pathLst>
                <a:path w="368498" h="42115">
                  <a:moveTo>
                    <a:pt x="368497" y="0"/>
                  </a:moveTo>
                  <a:lnTo>
                    <a:pt x="309880" y="0"/>
                  </a:lnTo>
                  <a:lnTo>
                    <a:pt x="258323" y="5589"/>
                  </a:lnTo>
                  <a:lnTo>
                    <a:pt x="204182" y="14654"/>
                  </a:lnTo>
                  <a:lnTo>
                    <a:pt x="156684" y="24749"/>
                  </a:lnTo>
                  <a:lnTo>
                    <a:pt x="101797" y="29560"/>
                  </a:lnTo>
                  <a:lnTo>
                    <a:pt x="39519" y="384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32524" y="315854"/>
              <a:ext cx="323068" cy="347442"/>
            </a:xfrm>
            <a:custGeom>
              <a:avLst/>
              <a:gdLst/>
              <a:ahLst/>
              <a:cxnLst/>
              <a:rect l="0" t="0" r="0" b="0"/>
              <a:pathLst>
                <a:path w="323068" h="347442">
                  <a:moveTo>
                    <a:pt x="9755" y="0"/>
                  </a:moveTo>
                  <a:lnTo>
                    <a:pt x="9755" y="52051"/>
                  </a:lnTo>
                  <a:lnTo>
                    <a:pt x="9755" y="101990"/>
                  </a:lnTo>
                  <a:lnTo>
                    <a:pt x="9755" y="160787"/>
                  </a:lnTo>
                  <a:lnTo>
                    <a:pt x="15344" y="208948"/>
                  </a:lnTo>
                  <a:lnTo>
                    <a:pt x="18138" y="269218"/>
                  </a:lnTo>
                  <a:lnTo>
                    <a:pt x="14877" y="323064"/>
                  </a:lnTo>
                  <a:lnTo>
                    <a:pt x="16679" y="334699"/>
                  </a:lnTo>
                  <a:lnTo>
                    <a:pt x="15541" y="340116"/>
                  </a:lnTo>
                  <a:lnTo>
                    <a:pt x="12443" y="341388"/>
                  </a:lnTo>
                  <a:lnTo>
                    <a:pt x="8037" y="339896"/>
                  </a:lnTo>
                  <a:lnTo>
                    <a:pt x="3143" y="322641"/>
                  </a:lnTo>
                  <a:lnTo>
                    <a:pt x="0" y="269492"/>
                  </a:lnTo>
                  <a:lnTo>
                    <a:pt x="5810" y="244947"/>
                  </a:lnTo>
                  <a:lnTo>
                    <a:pt x="17360" y="223509"/>
                  </a:lnTo>
                  <a:lnTo>
                    <a:pt x="34192" y="206182"/>
                  </a:lnTo>
                  <a:lnTo>
                    <a:pt x="43594" y="201796"/>
                  </a:lnTo>
                  <a:lnTo>
                    <a:pt x="63399" y="200042"/>
                  </a:lnTo>
                  <a:lnTo>
                    <a:pt x="94280" y="205631"/>
                  </a:lnTo>
                  <a:lnTo>
                    <a:pt x="112053" y="220853"/>
                  </a:lnTo>
                  <a:lnTo>
                    <a:pt x="126581" y="243217"/>
                  </a:lnTo>
                  <a:lnTo>
                    <a:pt x="149344" y="303849"/>
                  </a:lnTo>
                  <a:lnTo>
                    <a:pt x="150564" y="325727"/>
                  </a:lnTo>
                  <a:lnTo>
                    <a:pt x="148376" y="338960"/>
                  </a:lnTo>
                  <a:lnTo>
                    <a:pt x="147404" y="329244"/>
                  </a:lnTo>
                  <a:lnTo>
                    <a:pt x="153211" y="315567"/>
                  </a:lnTo>
                  <a:lnTo>
                    <a:pt x="192437" y="265383"/>
                  </a:lnTo>
                  <a:lnTo>
                    <a:pt x="221421" y="245918"/>
                  </a:lnTo>
                  <a:lnTo>
                    <a:pt x="283592" y="218310"/>
                  </a:lnTo>
                  <a:lnTo>
                    <a:pt x="320040" y="192472"/>
                  </a:lnTo>
                  <a:lnTo>
                    <a:pt x="323067" y="185637"/>
                  </a:lnTo>
                  <a:lnTo>
                    <a:pt x="322745" y="178740"/>
                  </a:lnTo>
                  <a:lnTo>
                    <a:pt x="320190" y="171803"/>
                  </a:lnTo>
                  <a:lnTo>
                    <a:pt x="307994" y="160975"/>
                  </a:lnTo>
                  <a:lnTo>
                    <a:pt x="299828" y="156450"/>
                  </a:lnTo>
                  <a:lnTo>
                    <a:pt x="281396" y="154541"/>
                  </a:lnTo>
                  <a:lnTo>
                    <a:pt x="240967" y="162848"/>
                  </a:lnTo>
                  <a:lnTo>
                    <a:pt x="232917" y="168227"/>
                  </a:lnTo>
                  <a:lnTo>
                    <a:pt x="201894" y="206337"/>
                  </a:lnTo>
                  <a:lnTo>
                    <a:pt x="194586" y="227016"/>
                  </a:lnTo>
                  <a:lnTo>
                    <a:pt x="192508" y="251805"/>
                  </a:lnTo>
                  <a:lnTo>
                    <a:pt x="203736" y="314122"/>
                  </a:lnTo>
                  <a:lnTo>
                    <a:pt x="219180" y="341338"/>
                  </a:lnTo>
                  <a:lnTo>
                    <a:pt x="227750" y="345712"/>
                  </a:lnTo>
                  <a:lnTo>
                    <a:pt x="283496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88981" y="473782"/>
              <a:ext cx="286283" cy="169318"/>
            </a:xfrm>
            <a:custGeom>
              <a:avLst/>
              <a:gdLst/>
              <a:ahLst/>
              <a:cxnLst/>
              <a:rect l="0" t="0" r="0" b="0"/>
              <a:pathLst>
                <a:path w="286283" h="169318">
                  <a:moveTo>
                    <a:pt x="6065" y="0"/>
                  </a:moveTo>
                  <a:lnTo>
                    <a:pt x="0" y="33622"/>
                  </a:lnTo>
                  <a:lnTo>
                    <a:pt x="7640" y="85323"/>
                  </a:lnTo>
                  <a:lnTo>
                    <a:pt x="10625" y="98996"/>
                  </a:lnTo>
                  <a:lnTo>
                    <a:pt x="23299" y="120427"/>
                  </a:lnTo>
                  <a:lnTo>
                    <a:pt x="31593" y="129418"/>
                  </a:lnTo>
                  <a:lnTo>
                    <a:pt x="53286" y="139407"/>
                  </a:lnTo>
                  <a:lnTo>
                    <a:pt x="65622" y="142071"/>
                  </a:lnTo>
                  <a:lnTo>
                    <a:pt x="76185" y="141507"/>
                  </a:lnTo>
                  <a:lnTo>
                    <a:pt x="94161" y="134642"/>
                  </a:lnTo>
                  <a:lnTo>
                    <a:pt x="106830" y="120672"/>
                  </a:lnTo>
                  <a:lnTo>
                    <a:pt x="124495" y="83108"/>
                  </a:lnTo>
                  <a:lnTo>
                    <a:pt x="128303" y="81142"/>
                  </a:lnTo>
                  <a:lnTo>
                    <a:pt x="132010" y="84510"/>
                  </a:lnTo>
                  <a:lnTo>
                    <a:pt x="164882" y="137820"/>
                  </a:lnTo>
                  <a:lnTo>
                    <a:pt x="179596" y="156010"/>
                  </a:lnTo>
                  <a:lnTo>
                    <a:pt x="197834" y="167993"/>
                  </a:lnTo>
                  <a:lnTo>
                    <a:pt x="207610" y="169317"/>
                  </a:lnTo>
                  <a:lnTo>
                    <a:pt x="227832" y="164549"/>
                  </a:lnTo>
                  <a:lnTo>
                    <a:pt x="245398" y="151512"/>
                  </a:lnTo>
                  <a:lnTo>
                    <a:pt x="268441" y="121321"/>
                  </a:lnTo>
                  <a:lnTo>
                    <a:pt x="280604" y="96035"/>
                  </a:lnTo>
                  <a:lnTo>
                    <a:pt x="286282" y="57830"/>
                  </a:lnTo>
                  <a:lnTo>
                    <a:pt x="279806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63544" y="526424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5589" y="62093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56048" y="483961"/>
              <a:ext cx="112782" cy="182412"/>
            </a:xfrm>
            <a:custGeom>
              <a:avLst/>
              <a:gdLst/>
              <a:ahLst/>
              <a:cxnLst/>
              <a:rect l="0" t="0" r="0" b="0"/>
              <a:pathLst>
                <a:path w="112782" h="182412">
                  <a:moveTo>
                    <a:pt x="7496" y="126691"/>
                  </a:moveTo>
                  <a:lnTo>
                    <a:pt x="70829" y="63358"/>
                  </a:lnTo>
                  <a:lnTo>
                    <a:pt x="77794" y="56393"/>
                  </a:lnTo>
                  <a:lnTo>
                    <a:pt x="81267" y="48240"/>
                  </a:lnTo>
                  <a:lnTo>
                    <a:pt x="82007" y="29823"/>
                  </a:lnTo>
                  <a:lnTo>
                    <a:pt x="75317" y="13059"/>
                  </a:lnTo>
                  <a:lnTo>
                    <a:pt x="70257" y="5313"/>
                  </a:lnTo>
                  <a:lnTo>
                    <a:pt x="63375" y="1319"/>
                  </a:lnTo>
                  <a:lnTo>
                    <a:pt x="46369" y="0"/>
                  </a:lnTo>
                  <a:lnTo>
                    <a:pt x="30232" y="6433"/>
                  </a:lnTo>
                  <a:lnTo>
                    <a:pt x="22653" y="11424"/>
                  </a:lnTo>
                  <a:lnTo>
                    <a:pt x="11113" y="26329"/>
                  </a:lnTo>
                  <a:lnTo>
                    <a:pt x="3254" y="45821"/>
                  </a:lnTo>
                  <a:lnTo>
                    <a:pt x="0" y="81933"/>
                  </a:lnTo>
                  <a:lnTo>
                    <a:pt x="11867" y="136872"/>
                  </a:lnTo>
                  <a:lnTo>
                    <a:pt x="27378" y="163113"/>
                  </a:lnTo>
                  <a:lnTo>
                    <a:pt x="43238" y="175244"/>
                  </a:lnTo>
                  <a:lnTo>
                    <a:pt x="52381" y="180117"/>
                  </a:lnTo>
                  <a:lnTo>
                    <a:pt x="71898" y="182411"/>
                  </a:lnTo>
                  <a:lnTo>
                    <a:pt x="89931" y="179532"/>
                  </a:lnTo>
                  <a:lnTo>
                    <a:pt x="112781" y="1688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63585" y="568538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53057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68870" y="532116"/>
              <a:ext cx="183024" cy="312600"/>
            </a:xfrm>
            <a:custGeom>
              <a:avLst/>
              <a:gdLst/>
              <a:ahLst/>
              <a:cxnLst/>
              <a:rect l="0" t="0" r="0" b="0"/>
              <a:pathLst>
                <a:path w="183024" h="312600">
                  <a:moveTo>
                    <a:pt x="94756" y="57479"/>
                  </a:moveTo>
                  <a:lnTo>
                    <a:pt x="100346" y="40712"/>
                  </a:lnTo>
                  <a:lnTo>
                    <a:pt x="99970" y="23121"/>
                  </a:lnTo>
                  <a:lnTo>
                    <a:pt x="98232" y="13517"/>
                  </a:lnTo>
                  <a:lnTo>
                    <a:pt x="92394" y="7114"/>
                  </a:lnTo>
                  <a:lnTo>
                    <a:pt x="73429" y="0"/>
                  </a:lnTo>
                  <a:lnTo>
                    <a:pt x="42034" y="1584"/>
                  </a:lnTo>
                  <a:lnTo>
                    <a:pt x="24141" y="12750"/>
                  </a:lnTo>
                  <a:lnTo>
                    <a:pt x="16094" y="20641"/>
                  </a:lnTo>
                  <a:lnTo>
                    <a:pt x="7153" y="41886"/>
                  </a:lnTo>
                  <a:lnTo>
                    <a:pt x="4769" y="54103"/>
                  </a:lnTo>
                  <a:lnTo>
                    <a:pt x="8359" y="77036"/>
                  </a:lnTo>
                  <a:lnTo>
                    <a:pt x="23534" y="106558"/>
                  </a:lnTo>
                  <a:lnTo>
                    <a:pt x="29727" y="114765"/>
                  </a:lnTo>
                  <a:lnTo>
                    <a:pt x="37366" y="119066"/>
                  </a:lnTo>
                  <a:lnTo>
                    <a:pt x="55212" y="120726"/>
                  </a:lnTo>
                  <a:lnTo>
                    <a:pt x="71722" y="114445"/>
                  </a:lnTo>
                  <a:lnTo>
                    <a:pt x="79400" y="109494"/>
                  </a:lnTo>
                  <a:lnTo>
                    <a:pt x="91051" y="94635"/>
                  </a:lnTo>
                  <a:lnTo>
                    <a:pt x="95796" y="85759"/>
                  </a:lnTo>
                  <a:lnTo>
                    <a:pt x="100129" y="83352"/>
                  </a:lnTo>
                  <a:lnTo>
                    <a:pt x="104187" y="85256"/>
                  </a:lnTo>
                  <a:lnTo>
                    <a:pt x="108063" y="90035"/>
                  </a:lnTo>
                  <a:lnTo>
                    <a:pt x="129365" y="144146"/>
                  </a:lnTo>
                  <a:lnTo>
                    <a:pt x="160665" y="203813"/>
                  </a:lnTo>
                  <a:lnTo>
                    <a:pt x="181930" y="257381"/>
                  </a:lnTo>
                  <a:lnTo>
                    <a:pt x="183023" y="278516"/>
                  </a:lnTo>
                  <a:lnTo>
                    <a:pt x="181677" y="289065"/>
                  </a:lnTo>
                  <a:lnTo>
                    <a:pt x="177270" y="297267"/>
                  </a:lnTo>
                  <a:lnTo>
                    <a:pt x="163015" y="309501"/>
                  </a:lnTo>
                  <a:lnTo>
                    <a:pt x="141861" y="312599"/>
                  </a:lnTo>
                  <a:lnTo>
                    <a:pt x="84564" y="305055"/>
                  </a:lnTo>
                  <a:lnTo>
                    <a:pt x="22770" y="300706"/>
                  </a:lnTo>
                  <a:lnTo>
                    <a:pt x="0" y="299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47854" y="368497"/>
              <a:ext cx="189800" cy="294799"/>
            </a:xfrm>
            <a:custGeom>
              <a:avLst/>
              <a:gdLst/>
              <a:ahLst/>
              <a:cxnLst/>
              <a:rect l="0" t="0" r="0" b="0"/>
              <a:pathLst>
                <a:path w="189800" h="294799">
                  <a:moveTo>
                    <a:pt x="0" y="0"/>
                  </a:moveTo>
                  <a:lnTo>
                    <a:pt x="5590" y="58617"/>
                  </a:lnTo>
                  <a:lnTo>
                    <a:pt x="17959" y="121196"/>
                  </a:lnTo>
                  <a:lnTo>
                    <a:pt x="31667" y="183644"/>
                  </a:lnTo>
                  <a:lnTo>
                    <a:pt x="45640" y="241646"/>
                  </a:lnTo>
                  <a:lnTo>
                    <a:pt x="49144" y="247665"/>
                  </a:lnTo>
                  <a:lnTo>
                    <a:pt x="52650" y="246998"/>
                  </a:lnTo>
                  <a:lnTo>
                    <a:pt x="56157" y="241874"/>
                  </a:lnTo>
                  <a:lnTo>
                    <a:pt x="68145" y="179499"/>
                  </a:lnTo>
                  <a:lnTo>
                    <a:pt x="73506" y="171139"/>
                  </a:lnTo>
                  <a:lnTo>
                    <a:pt x="88822" y="158730"/>
                  </a:lnTo>
                  <a:lnTo>
                    <a:pt x="96649" y="157292"/>
                  </a:lnTo>
                  <a:lnTo>
                    <a:pt x="104207" y="158674"/>
                  </a:lnTo>
                  <a:lnTo>
                    <a:pt x="118844" y="166448"/>
                  </a:lnTo>
                  <a:lnTo>
                    <a:pt x="133148" y="177702"/>
                  </a:lnTo>
                  <a:lnTo>
                    <a:pt x="166392" y="232439"/>
                  </a:lnTo>
                  <a:lnTo>
                    <a:pt x="189799" y="265496"/>
                  </a:lnTo>
                  <a:lnTo>
                    <a:pt x="18951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00538" y="368497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4" y="173216"/>
                  </a:lnTo>
                  <a:lnTo>
                    <a:pt x="15685" y="228408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95253" y="463253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77483" y="0"/>
                  </a:lnTo>
                  <a:lnTo>
                    <a:pt x="122536" y="0"/>
                  </a:lnTo>
                  <a:lnTo>
                    <a:pt x="65453" y="0"/>
                  </a:lnTo>
                  <a:lnTo>
                    <a:pt x="146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23240" y="508294"/>
              <a:ext cx="167807" cy="151629"/>
            </a:xfrm>
            <a:custGeom>
              <a:avLst/>
              <a:gdLst/>
              <a:ahLst/>
              <a:cxnLst/>
              <a:rect l="0" t="0" r="0" b="0"/>
              <a:pathLst>
                <a:path w="167807" h="151629">
                  <a:moveTo>
                    <a:pt x="109008" y="18130"/>
                  </a:moveTo>
                  <a:lnTo>
                    <a:pt x="97830" y="6952"/>
                  </a:lnTo>
                  <a:lnTo>
                    <a:pt x="79864" y="1464"/>
                  </a:lnTo>
                  <a:lnTo>
                    <a:pt x="68521" y="0"/>
                  </a:lnTo>
                  <a:lnTo>
                    <a:pt x="46561" y="4613"/>
                  </a:lnTo>
                  <a:lnTo>
                    <a:pt x="35791" y="9119"/>
                  </a:lnTo>
                  <a:lnTo>
                    <a:pt x="20705" y="23484"/>
                  </a:lnTo>
                  <a:lnTo>
                    <a:pt x="1489" y="61302"/>
                  </a:lnTo>
                  <a:lnTo>
                    <a:pt x="0" y="81771"/>
                  </a:lnTo>
                  <a:lnTo>
                    <a:pt x="4408" y="102567"/>
                  </a:lnTo>
                  <a:lnTo>
                    <a:pt x="14166" y="123508"/>
                  </a:lnTo>
                  <a:lnTo>
                    <a:pt x="29422" y="138274"/>
                  </a:lnTo>
                  <a:lnTo>
                    <a:pt x="49070" y="147567"/>
                  </a:lnTo>
                  <a:lnTo>
                    <a:pt x="85270" y="151628"/>
                  </a:lnTo>
                  <a:lnTo>
                    <a:pt x="107817" y="148433"/>
                  </a:lnTo>
                  <a:lnTo>
                    <a:pt x="126416" y="136874"/>
                  </a:lnTo>
                  <a:lnTo>
                    <a:pt x="157420" y="106447"/>
                  </a:lnTo>
                  <a:lnTo>
                    <a:pt x="165620" y="85848"/>
                  </a:lnTo>
                  <a:lnTo>
                    <a:pt x="167806" y="73804"/>
                  </a:lnTo>
                  <a:lnTo>
                    <a:pt x="163996" y="54183"/>
                  </a:lnTo>
                  <a:lnTo>
                    <a:pt x="140594" y="18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31751" y="308693"/>
              <a:ext cx="153182" cy="375660"/>
            </a:xfrm>
            <a:custGeom>
              <a:avLst/>
              <a:gdLst/>
              <a:ahLst/>
              <a:cxnLst/>
              <a:rect l="0" t="0" r="0" b="0"/>
              <a:pathLst>
                <a:path w="153182" h="375660">
                  <a:moveTo>
                    <a:pt x="68953" y="375659"/>
                  </a:moveTo>
                  <a:lnTo>
                    <a:pt x="61718" y="348103"/>
                  </a:lnTo>
                  <a:lnTo>
                    <a:pt x="55956" y="291880"/>
                  </a:lnTo>
                  <a:lnTo>
                    <a:pt x="38310" y="229778"/>
                  </a:lnTo>
                  <a:lnTo>
                    <a:pt x="19530" y="169592"/>
                  </a:lnTo>
                  <a:lnTo>
                    <a:pt x="742" y="112643"/>
                  </a:lnTo>
                  <a:lnTo>
                    <a:pt x="0" y="73510"/>
                  </a:lnTo>
                  <a:lnTo>
                    <a:pt x="5552" y="50688"/>
                  </a:lnTo>
                  <a:lnTo>
                    <a:pt x="15819" y="28846"/>
                  </a:lnTo>
                  <a:lnTo>
                    <a:pt x="31300" y="13680"/>
                  </a:lnTo>
                  <a:lnTo>
                    <a:pt x="51049" y="4209"/>
                  </a:lnTo>
                  <a:lnTo>
                    <a:pt x="75423" y="0"/>
                  </a:lnTo>
                  <a:lnTo>
                    <a:pt x="95616" y="4369"/>
                  </a:lnTo>
                  <a:lnTo>
                    <a:pt x="153181" y="387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05948" y="526424"/>
              <a:ext cx="147400" cy="6067"/>
            </a:xfrm>
            <a:custGeom>
              <a:avLst/>
              <a:gdLst/>
              <a:ahLst/>
              <a:cxnLst/>
              <a:rect l="0" t="0" r="0" b="0"/>
              <a:pathLst>
                <a:path w="147400" h="6067">
                  <a:moveTo>
                    <a:pt x="147399" y="0"/>
                  </a:moveTo>
                  <a:lnTo>
                    <a:pt x="106541" y="6066"/>
                  </a:lnTo>
                  <a:lnTo>
                    <a:pt x="52197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91067" y="503290"/>
              <a:ext cx="178177" cy="179184"/>
            </a:xfrm>
            <a:custGeom>
              <a:avLst/>
              <a:gdLst/>
              <a:ahLst/>
              <a:cxnLst/>
              <a:rect l="0" t="0" r="0" b="0"/>
              <a:pathLst>
                <a:path w="178177" h="179184">
                  <a:moveTo>
                    <a:pt x="115005" y="54720"/>
                  </a:moveTo>
                  <a:lnTo>
                    <a:pt x="105430" y="30673"/>
                  </a:lnTo>
                  <a:lnTo>
                    <a:pt x="94762" y="16346"/>
                  </a:lnTo>
                  <a:lnTo>
                    <a:pt x="70013" y="716"/>
                  </a:lnTo>
                  <a:lnTo>
                    <a:pt x="61614" y="0"/>
                  </a:lnTo>
                  <a:lnTo>
                    <a:pt x="46042" y="5444"/>
                  </a:lnTo>
                  <a:lnTo>
                    <a:pt x="24122" y="21662"/>
                  </a:lnTo>
                  <a:lnTo>
                    <a:pt x="13001" y="40807"/>
                  </a:lnTo>
                  <a:lnTo>
                    <a:pt x="3283" y="77894"/>
                  </a:lnTo>
                  <a:lnTo>
                    <a:pt x="0" y="132347"/>
                  </a:lnTo>
                  <a:lnTo>
                    <a:pt x="5790" y="157071"/>
                  </a:lnTo>
                  <a:lnTo>
                    <a:pt x="10610" y="168578"/>
                  </a:lnTo>
                  <a:lnTo>
                    <a:pt x="18502" y="175079"/>
                  </a:lnTo>
                  <a:lnTo>
                    <a:pt x="28443" y="178243"/>
                  </a:lnTo>
                  <a:lnTo>
                    <a:pt x="39749" y="179183"/>
                  </a:lnTo>
                  <a:lnTo>
                    <a:pt x="58551" y="173987"/>
                  </a:lnTo>
                  <a:lnTo>
                    <a:pt x="66841" y="169327"/>
                  </a:lnTo>
                  <a:lnTo>
                    <a:pt x="79171" y="151670"/>
                  </a:lnTo>
                  <a:lnTo>
                    <a:pt x="96618" y="107796"/>
                  </a:lnTo>
                  <a:lnTo>
                    <a:pt x="101577" y="102972"/>
                  </a:lnTo>
                  <a:lnTo>
                    <a:pt x="107223" y="102096"/>
                  </a:lnTo>
                  <a:lnTo>
                    <a:pt x="129467" y="112041"/>
                  </a:lnTo>
                  <a:lnTo>
                    <a:pt x="178176" y="1389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90300" y="524776"/>
              <a:ext cx="168457" cy="133646"/>
            </a:xfrm>
            <a:custGeom>
              <a:avLst/>
              <a:gdLst/>
              <a:ahLst/>
              <a:cxnLst/>
              <a:rect l="0" t="0" r="0" b="0"/>
              <a:pathLst>
                <a:path w="168457" h="133646">
                  <a:moveTo>
                    <a:pt x="0" y="22705"/>
                  </a:moveTo>
                  <a:lnTo>
                    <a:pt x="3119" y="65397"/>
                  </a:lnTo>
                  <a:lnTo>
                    <a:pt x="19128" y="116368"/>
                  </a:lnTo>
                  <a:lnTo>
                    <a:pt x="30338" y="132963"/>
                  </a:lnTo>
                  <a:lnTo>
                    <a:pt x="33094" y="133645"/>
                  </a:lnTo>
                  <a:lnTo>
                    <a:pt x="33761" y="129421"/>
                  </a:lnTo>
                  <a:lnTo>
                    <a:pt x="23444" y="71430"/>
                  </a:lnTo>
                  <a:lnTo>
                    <a:pt x="24884" y="35192"/>
                  </a:lnTo>
                  <a:lnTo>
                    <a:pt x="27118" y="24011"/>
                  </a:lnTo>
                  <a:lnTo>
                    <a:pt x="32117" y="15387"/>
                  </a:lnTo>
                  <a:lnTo>
                    <a:pt x="47029" y="2685"/>
                  </a:lnTo>
                  <a:lnTo>
                    <a:pt x="55920" y="0"/>
                  </a:lnTo>
                  <a:lnTo>
                    <a:pt x="75156" y="136"/>
                  </a:lnTo>
                  <a:lnTo>
                    <a:pt x="105717" y="12379"/>
                  </a:lnTo>
                  <a:lnTo>
                    <a:pt x="131409" y="30824"/>
                  </a:lnTo>
                  <a:lnTo>
                    <a:pt x="148250" y="56696"/>
                  </a:lnTo>
                  <a:lnTo>
                    <a:pt x="164987" y="104131"/>
                  </a:lnTo>
                  <a:lnTo>
                    <a:pt x="168456" y="1279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499716" y="326383"/>
            <a:ext cx="3239425" cy="452726"/>
            <a:chOff x="4499716" y="326383"/>
            <a:chExt cx="3239425" cy="452726"/>
          </a:xfrm>
        </p:grpSpPr>
        <p:sp>
          <p:nvSpPr>
            <p:cNvPr id="20" name="Freeform 19"/>
            <p:cNvSpPr/>
            <p:nvPr/>
          </p:nvSpPr>
          <p:spPr>
            <a:xfrm>
              <a:off x="4499716" y="492066"/>
              <a:ext cx="223375" cy="198592"/>
            </a:xfrm>
            <a:custGeom>
              <a:avLst/>
              <a:gdLst/>
              <a:ahLst/>
              <a:cxnLst/>
              <a:rect l="0" t="0" r="0" b="0"/>
              <a:pathLst>
                <a:path w="223375" h="198592">
                  <a:moveTo>
                    <a:pt x="122294" y="13301"/>
                  </a:moveTo>
                  <a:lnTo>
                    <a:pt x="111116" y="2123"/>
                  </a:lnTo>
                  <a:lnTo>
                    <a:pt x="104313" y="0"/>
                  </a:lnTo>
                  <a:lnTo>
                    <a:pt x="77972" y="2601"/>
                  </a:lnTo>
                  <a:lnTo>
                    <a:pt x="49110" y="11951"/>
                  </a:lnTo>
                  <a:lnTo>
                    <a:pt x="25221" y="30189"/>
                  </a:lnTo>
                  <a:lnTo>
                    <a:pt x="10520" y="47713"/>
                  </a:lnTo>
                  <a:lnTo>
                    <a:pt x="2427" y="70320"/>
                  </a:lnTo>
                  <a:lnTo>
                    <a:pt x="0" y="94795"/>
                  </a:lnTo>
                  <a:lnTo>
                    <a:pt x="2820" y="117371"/>
                  </a:lnTo>
                  <a:lnTo>
                    <a:pt x="11093" y="135984"/>
                  </a:lnTo>
                  <a:lnTo>
                    <a:pt x="35468" y="166996"/>
                  </a:lnTo>
                  <a:lnTo>
                    <a:pt x="67062" y="188562"/>
                  </a:lnTo>
                  <a:lnTo>
                    <a:pt x="111648" y="198591"/>
                  </a:lnTo>
                  <a:lnTo>
                    <a:pt x="156314" y="195974"/>
                  </a:lnTo>
                  <a:lnTo>
                    <a:pt x="178748" y="187686"/>
                  </a:lnTo>
                  <a:lnTo>
                    <a:pt x="196518" y="175034"/>
                  </a:lnTo>
                  <a:lnTo>
                    <a:pt x="212214" y="157712"/>
                  </a:lnTo>
                  <a:lnTo>
                    <a:pt x="220750" y="135196"/>
                  </a:lnTo>
                  <a:lnTo>
                    <a:pt x="223374" y="110760"/>
                  </a:lnTo>
                  <a:lnTo>
                    <a:pt x="220641" y="88202"/>
                  </a:lnTo>
                  <a:lnTo>
                    <a:pt x="209288" y="69597"/>
                  </a:lnTo>
                  <a:lnTo>
                    <a:pt x="192543" y="54699"/>
                  </a:lnTo>
                  <a:lnTo>
                    <a:pt x="173403" y="44179"/>
                  </a:lnTo>
                  <a:lnTo>
                    <a:pt x="119998" y="35652"/>
                  </a:lnTo>
                  <a:lnTo>
                    <a:pt x="101237" y="34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11523" y="326383"/>
              <a:ext cx="172384" cy="347441"/>
            </a:xfrm>
            <a:custGeom>
              <a:avLst/>
              <a:gdLst/>
              <a:ahLst/>
              <a:cxnLst/>
              <a:rect l="0" t="0" r="0" b="0"/>
              <a:pathLst>
                <a:path w="172384" h="347441">
                  <a:moveTo>
                    <a:pt x="0" y="0"/>
                  </a:moveTo>
                  <a:lnTo>
                    <a:pt x="0" y="52050"/>
                  </a:lnTo>
                  <a:lnTo>
                    <a:pt x="3119" y="101990"/>
                  </a:lnTo>
                  <a:lnTo>
                    <a:pt x="14654" y="160786"/>
                  </a:lnTo>
                  <a:lnTo>
                    <a:pt x="20962" y="223526"/>
                  </a:lnTo>
                  <a:lnTo>
                    <a:pt x="29141" y="278380"/>
                  </a:lnTo>
                  <a:lnTo>
                    <a:pt x="29329" y="301539"/>
                  </a:lnTo>
                  <a:lnTo>
                    <a:pt x="27742" y="302801"/>
                  </a:lnTo>
                  <a:lnTo>
                    <a:pt x="25513" y="300134"/>
                  </a:lnTo>
                  <a:lnTo>
                    <a:pt x="27967" y="274022"/>
                  </a:lnTo>
                  <a:lnTo>
                    <a:pt x="40446" y="232852"/>
                  </a:lnTo>
                  <a:lnTo>
                    <a:pt x="51511" y="216184"/>
                  </a:lnTo>
                  <a:lnTo>
                    <a:pt x="60077" y="210803"/>
                  </a:lnTo>
                  <a:lnTo>
                    <a:pt x="82073" y="204824"/>
                  </a:lnTo>
                  <a:lnTo>
                    <a:pt x="115175" y="207048"/>
                  </a:lnTo>
                  <a:lnTo>
                    <a:pt x="133467" y="215244"/>
                  </a:lnTo>
                  <a:lnTo>
                    <a:pt x="141621" y="220705"/>
                  </a:lnTo>
                  <a:lnTo>
                    <a:pt x="153799" y="236131"/>
                  </a:lnTo>
                  <a:lnTo>
                    <a:pt x="171150" y="274631"/>
                  </a:lnTo>
                  <a:lnTo>
                    <a:pt x="172383" y="295193"/>
                  </a:lnTo>
                  <a:lnTo>
                    <a:pt x="171074" y="305590"/>
                  </a:lnTo>
                  <a:lnTo>
                    <a:pt x="160261" y="323381"/>
                  </a:lnTo>
                  <a:lnTo>
                    <a:pt x="152464" y="331401"/>
                  </a:lnTo>
                  <a:lnTo>
                    <a:pt x="131323" y="340312"/>
                  </a:lnTo>
                  <a:lnTo>
                    <a:pt x="70629" y="346502"/>
                  </a:lnTo>
                  <a:lnTo>
                    <a:pt x="5264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32621" y="568538"/>
              <a:ext cx="98040" cy="210571"/>
            </a:xfrm>
            <a:custGeom>
              <a:avLst/>
              <a:gdLst/>
              <a:ahLst/>
              <a:cxnLst/>
              <a:rect l="0" t="0" r="0" b="0"/>
              <a:pathLst>
                <a:path w="98040" h="210571">
                  <a:moveTo>
                    <a:pt x="63171" y="0"/>
                  </a:moveTo>
                  <a:lnTo>
                    <a:pt x="57106" y="32452"/>
                  </a:lnTo>
                  <a:lnTo>
                    <a:pt x="59696" y="53028"/>
                  </a:lnTo>
                  <a:lnTo>
                    <a:pt x="86585" y="115848"/>
                  </a:lnTo>
                  <a:lnTo>
                    <a:pt x="97925" y="147409"/>
                  </a:lnTo>
                  <a:lnTo>
                    <a:pt x="98039" y="156765"/>
                  </a:lnTo>
                  <a:lnTo>
                    <a:pt x="91926" y="173399"/>
                  </a:lnTo>
                  <a:lnTo>
                    <a:pt x="75171" y="185471"/>
                  </a:lnTo>
                  <a:lnTo>
                    <a:pt x="16897" y="20709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16850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90549" y="467659"/>
              <a:ext cx="147854" cy="185108"/>
            </a:xfrm>
            <a:custGeom>
              <a:avLst/>
              <a:gdLst/>
              <a:ahLst/>
              <a:cxnLst/>
              <a:rect l="0" t="0" r="0" b="0"/>
              <a:pathLst>
                <a:path w="147854" h="185108">
                  <a:moveTo>
                    <a:pt x="0" y="79822"/>
                  </a:moveTo>
                  <a:lnTo>
                    <a:pt x="42692" y="76703"/>
                  </a:lnTo>
                  <a:lnTo>
                    <a:pt x="102068" y="61864"/>
                  </a:lnTo>
                  <a:lnTo>
                    <a:pt x="124912" y="55073"/>
                  </a:lnTo>
                  <a:lnTo>
                    <a:pt x="133577" y="49285"/>
                  </a:lnTo>
                  <a:lnTo>
                    <a:pt x="146325" y="33495"/>
                  </a:lnTo>
                  <a:lnTo>
                    <a:pt x="147853" y="25541"/>
                  </a:lnTo>
                  <a:lnTo>
                    <a:pt x="146532" y="17898"/>
                  </a:lnTo>
                  <a:lnTo>
                    <a:pt x="143311" y="10464"/>
                  </a:lnTo>
                  <a:lnTo>
                    <a:pt x="136485" y="5507"/>
                  </a:lnTo>
                  <a:lnTo>
                    <a:pt x="116422" y="0"/>
                  </a:lnTo>
                  <a:lnTo>
                    <a:pt x="91908" y="3792"/>
                  </a:lnTo>
                  <a:lnTo>
                    <a:pt x="78819" y="8078"/>
                  </a:lnTo>
                  <a:lnTo>
                    <a:pt x="58037" y="25319"/>
                  </a:lnTo>
                  <a:lnTo>
                    <a:pt x="49220" y="36468"/>
                  </a:lnTo>
                  <a:lnTo>
                    <a:pt x="39423" y="64453"/>
                  </a:lnTo>
                  <a:lnTo>
                    <a:pt x="37027" y="109974"/>
                  </a:lnTo>
                  <a:lnTo>
                    <a:pt x="42193" y="136507"/>
                  </a:lnTo>
                  <a:lnTo>
                    <a:pt x="52287" y="156098"/>
                  </a:lnTo>
                  <a:lnTo>
                    <a:pt x="76714" y="180281"/>
                  </a:lnTo>
                  <a:lnTo>
                    <a:pt x="87407" y="184230"/>
                  </a:lnTo>
                  <a:lnTo>
                    <a:pt x="136870" y="1851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16032" y="508294"/>
              <a:ext cx="132487" cy="160604"/>
            </a:xfrm>
            <a:custGeom>
              <a:avLst/>
              <a:gdLst/>
              <a:ahLst/>
              <a:cxnLst/>
              <a:rect l="0" t="0" r="0" b="0"/>
              <a:pathLst>
                <a:path w="132487" h="160604">
                  <a:moveTo>
                    <a:pt x="100901" y="18130"/>
                  </a:moveTo>
                  <a:lnTo>
                    <a:pt x="89722" y="6952"/>
                  </a:lnTo>
                  <a:lnTo>
                    <a:pt x="71755" y="1464"/>
                  </a:lnTo>
                  <a:lnTo>
                    <a:pt x="60413" y="0"/>
                  </a:lnTo>
                  <a:lnTo>
                    <a:pt x="50513" y="2534"/>
                  </a:lnTo>
                  <a:lnTo>
                    <a:pt x="33272" y="14708"/>
                  </a:lnTo>
                  <a:lnTo>
                    <a:pt x="10412" y="46882"/>
                  </a:lnTo>
                  <a:lnTo>
                    <a:pt x="0" y="86051"/>
                  </a:lnTo>
                  <a:lnTo>
                    <a:pt x="3803" y="110318"/>
                  </a:lnTo>
                  <a:lnTo>
                    <a:pt x="19098" y="140592"/>
                  </a:lnTo>
                  <a:lnTo>
                    <a:pt x="25309" y="148904"/>
                  </a:lnTo>
                  <a:lnTo>
                    <a:pt x="34128" y="154446"/>
                  </a:lnTo>
                  <a:lnTo>
                    <a:pt x="56406" y="160603"/>
                  </a:lnTo>
                  <a:lnTo>
                    <a:pt x="66558" y="159906"/>
                  </a:lnTo>
                  <a:lnTo>
                    <a:pt x="123684" y="137248"/>
                  </a:lnTo>
                  <a:lnTo>
                    <a:pt x="132486" y="1339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11689" y="336911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0" y="0"/>
                  </a:moveTo>
                  <a:lnTo>
                    <a:pt x="3119" y="57264"/>
                  </a:lnTo>
                  <a:lnTo>
                    <a:pt x="11453" y="109774"/>
                  </a:lnTo>
                  <a:lnTo>
                    <a:pt x="21331" y="166667"/>
                  </a:lnTo>
                  <a:lnTo>
                    <a:pt x="28547" y="220569"/>
                  </a:lnTo>
                  <a:lnTo>
                    <a:pt x="36574" y="280006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06404" y="431668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90105" y="0"/>
                  </a:lnTo>
                  <a:lnTo>
                    <a:pt x="140165" y="3119"/>
                  </a:lnTo>
                  <a:lnTo>
                    <a:pt x="81369" y="14654"/>
                  </a:lnTo>
                  <a:lnTo>
                    <a:pt x="19973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69641" y="473782"/>
              <a:ext cx="113714" cy="187751"/>
            </a:xfrm>
            <a:custGeom>
              <a:avLst/>
              <a:gdLst/>
              <a:ahLst/>
              <a:cxnLst/>
              <a:rect l="0" t="0" r="0" b="0"/>
              <a:pathLst>
                <a:path w="113714" h="187751">
                  <a:moveTo>
                    <a:pt x="89530" y="0"/>
                  </a:moveTo>
                  <a:lnTo>
                    <a:pt x="46838" y="14572"/>
                  </a:lnTo>
                  <a:lnTo>
                    <a:pt x="36502" y="20243"/>
                  </a:lnTo>
                  <a:lnTo>
                    <a:pt x="10777" y="50582"/>
                  </a:lnTo>
                  <a:lnTo>
                    <a:pt x="1886" y="79023"/>
                  </a:lnTo>
                  <a:lnTo>
                    <a:pt x="0" y="121680"/>
                  </a:lnTo>
                  <a:lnTo>
                    <a:pt x="5285" y="144157"/>
                  </a:lnTo>
                  <a:lnTo>
                    <a:pt x="15433" y="161946"/>
                  </a:lnTo>
                  <a:lnTo>
                    <a:pt x="39889" y="185114"/>
                  </a:lnTo>
                  <a:lnTo>
                    <a:pt x="49417" y="187750"/>
                  </a:lnTo>
                  <a:lnTo>
                    <a:pt x="69362" y="184440"/>
                  </a:lnTo>
                  <a:lnTo>
                    <a:pt x="86806" y="172050"/>
                  </a:lnTo>
                  <a:lnTo>
                    <a:pt x="101187" y="154846"/>
                  </a:lnTo>
                  <a:lnTo>
                    <a:pt x="111478" y="135501"/>
                  </a:lnTo>
                  <a:lnTo>
                    <a:pt x="113713" y="115205"/>
                  </a:lnTo>
                  <a:lnTo>
                    <a:pt x="108394" y="87167"/>
                  </a:lnTo>
                  <a:lnTo>
                    <a:pt x="100058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90756" y="502272"/>
              <a:ext cx="252685" cy="164601"/>
            </a:xfrm>
            <a:custGeom>
              <a:avLst/>
              <a:gdLst/>
              <a:ahLst/>
              <a:cxnLst/>
              <a:rect l="0" t="0" r="0" b="0"/>
              <a:pathLst>
                <a:path w="252685" h="164601">
                  <a:moveTo>
                    <a:pt x="0" y="24152"/>
                  </a:moveTo>
                  <a:lnTo>
                    <a:pt x="17981" y="39793"/>
                  </a:lnTo>
                  <a:lnTo>
                    <a:pt x="34898" y="47872"/>
                  </a:lnTo>
                  <a:lnTo>
                    <a:pt x="47875" y="61600"/>
                  </a:lnTo>
                  <a:lnTo>
                    <a:pt x="81615" y="119424"/>
                  </a:lnTo>
                  <a:lnTo>
                    <a:pt x="85995" y="129780"/>
                  </a:lnTo>
                  <a:lnTo>
                    <a:pt x="87743" y="150647"/>
                  </a:lnTo>
                  <a:lnTo>
                    <a:pt x="86572" y="161125"/>
                  </a:lnTo>
                  <a:lnTo>
                    <a:pt x="84621" y="164600"/>
                  </a:lnTo>
                  <a:lnTo>
                    <a:pt x="82151" y="163408"/>
                  </a:lnTo>
                  <a:lnTo>
                    <a:pt x="69780" y="136278"/>
                  </a:lnTo>
                  <a:lnTo>
                    <a:pt x="59540" y="107288"/>
                  </a:lnTo>
                  <a:lnTo>
                    <a:pt x="58827" y="86838"/>
                  </a:lnTo>
                  <a:lnTo>
                    <a:pt x="63580" y="66051"/>
                  </a:lnTo>
                  <a:lnTo>
                    <a:pt x="73492" y="45113"/>
                  </a:lnTo>
                  <a:lnTo>
                    <a:pt x="97815" y="19185"/>
                  </a:lnTo>
                  <a:lnTo>
                    <a:pt x="127248" y="2273"/>
                  </a:lnTo>
                  <a:lnTo>
                    <a:pt x="147802" y="0"/>
                  </a:lnTo>
                  <a:lnTo>
                    <a:pt x="168635" y="4060"/>
                  </a:lnTo>
                  <a:lnTo>
                    <a:pt x="189592" y="13662"/>
                  </a:lnTo>
                  <a:lnTo>
                    <a:pt x="215533" y="37812"/>
                  </a:lnTo>
                  <a:lnTo>
                    <a:pt x="236853" y="77413"/>
                  </a:lnTo>
                  <a:lnTo>
                    <a:pt x="249211" y="119031"/>
                  </a:lnTo>
                  <a:lnTo>
                    <a:pt x="252684" y="1504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11938" y="496329"/>
              <a:ext cx="305327" cy="188024"/>
            </a:xfrm>
            <a:custGeom>
              <a:avLst/>
              <a:gdLst/>
              <a:ahLst/>
              <a:cxnLst/>
              <a:rect l="0" t="0" r="0" b="0"/>
              <a:pathLst>
                <a:path w="305327" h="188024">
                  <a:moveTo>
                    <a:pt x="0" y="30095"/>
                  </a:moveTo>
                  <a:lnTo>
                    <a:pt x="0" y="88712"/>
                  </a:lnTo>
                  <a:lnTo>
                    <a:pt x="11453" y="145309"/>
                  </a:lnTo>
                  <a:lnTo>
                    <a:pt x="14654" y="156038"/>
                  </a:lnTo>
                  <a:lnTo>
                    <a:pt x="16788" y="157341"/>
                  </a:lnTo>
                  <a:lnTo>
                    <a:pt x="19160" y="143191"/>
                  </a:lnTo>
                  <a:lnTo>
                    <a:pt x="15593" y="89789"/>
                  </a:lnTo>
                  <a:lnTo>
                    <a:pt x="25567" y="30838"/>
                  </a:lnTo>
                  <a:lnTo>
                    <a:pt x="31083" y="18892"/>
                  </a:lnTo>
                  <a:lnTo>
                    <a:pt x="46569" y="2499"/>
                  </a:lnTo>
                  <a:lnTo>
                    <a:pt x="54442" y="0"/>
                  </a:lnTo>
                  <a:lnTo>
                    <a:pt x="62032" y="673"/>
                  </a:lnTo>
                  <a:lnTo>
                    <a:pt x="76702" y="7660"/>
                  </a:lnTo>
                  <a:lnTo>
                    <a:pt x="91022" y="18564"/>
                  </a:lnTo>
                  <a:lnTo>
                    <a:pt x="124276" y="73046"/>
                  </a:lnTo>
                  <a:lnTo>
                    <a:pt x="138728" y="104043"/>
                  </a:lnTo>
                  <a:lnTo>
                    <a:pt x="142788" y="107470"/>
                  </a:lnTo>
                  <a:lnTo>
                    <a:pt x="146665" y="106245"/>
                  </a:lnTo>
                  <a:lnTo>
                    <a:pt x="150419" y="101919"/>
                  </a:lnTo>
                  <a:lnTo>
                    <a:pt x="163177" y="46500"/>
                  </a:lnTo>
                  <a:lnTo>
                    <a:pt x="187040" y="13709"/>
                  </a:lnTo>
                  <a:lnTo>
                    <a:pt x="194883" y="9812"/>
                  </a:lnTo>
                  <a:lnTo>
                    <a:pt x="212957" y="8602"/>
                  </a:lnTo>
                  <a:lnTo>
                    <a:pt x="229568" y="15084"/>
                  </a:lnTo>
                  <a:lnTo>
                    <a:pt x="244750" y="26933"/>
                  </a:lnTo>
                  <a:lnTo>
                    <a:pt x="265281" y="54505"/>
                  </a:lnTo>
                  <a:lnTo>
                    <a:pt x="292716" y="113147"/>
                  </a:lnTo>
                  <a:lnTo>
                    <a:pt x="302836" y="161101"/>
                  </a:lnTo>
                  <a:lnTo>
                    <a:pt x="305326" y="1880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141064" y="480976"/>
              <a:ext cx="186771" cy="181317"/>
            </a:xfrm>
            <a:custGeom>
              <a:avLst/>
              <a:gdLst/>
              <a:ahLst/>
              <a:cxnLst/>
              <a:rect l="0" t="0" r="0" b="0"/>
              <a:pathLst>
                <a:path w="186771" h="181317">
                  <a:moveTo>
                    <a:pt x="144656" y="55977"/>
                  </a:moveTo>
                  <a:lnTo>
                    <a:pt x="135081" y="31930"/>
                  </a:lnTo>
                  <a:lnTo>
                    <a:pt x="124413" y="17603"/>
                  </a:lnTo>
                  <a:lnTo>
                    <a:pt x="99664" y="1973"/>
                  </a:lnTo>
                  <a:lnTo>
                    <a:pt x="80206" y="0"/>
                  </a:lnTo>
                  <a:lnTo>
                    <a:pt x="70104" y="1111"/>
                  </a:lnTo>
                  <a:lnTo>
                    <a:pt x="52640" y="11705"/>
                  </a:lnTo>
                  <a:lnTo>
                    <a:pt x="22365" y="47102"/>
                  </a:lnTo>
                  <a:lnTo>
                    <a:pt x="6516" y="77524"/>
                  </a:lnTo>
                  <a:lnTo>
                    <a:pt x="0" y="119943"/>
                  </a:lnTo>
                  <a:lnTo>
                    <a:pt x="4716" y="146407"/>
                  </a:lnTo>
                  <a:lnTo>
                    <a:pt x="9248" y="158378"/>
                  </a:lnTo>
                  <a:lnTo>
                    <a:pt x="23643" y="174798"/>
                  </a:lnTo>
                  <a:lnTo>
                    <a:pt x="32395" y="180814"/>
                  </a:lnTo>
                  <a:lnTo>
                    <a:pt x="40570" y="181316"/>
                  </a:lnTo>
                  <a:lnTo>
                    <a:pt x="48359" y="178141"/>
                  </a:lnTo>
                  <a:lnTo>
                    <a:pt x="55892" y="172514"/>
                  </a:lnTo>
                  <a:lnTo>
                    <a:pt x="67380" y="153785"/>
                  </a:lnTo>
                  <a:lnTo>
                    <a:pt x="84288" y="109222"/>
                  </a:lnTo>
                  <a:lnTo>
                    <a:pt x="89203" y="105512"/>
                  </a:lnTo>
                  <a:lnTo>
                    <a:pt x="94819" y="106548"/>
                  </a:lnTo>
                  <a:lnTo>
                    <a:pt x="107298" y="117057"/>
                  </a:lnTo>
                  <a:lnTo>
                    <a:pt x="141311" y="156784"/>
                  </a:lnTo>
                  <a:lnTo>
                    <a:pt x="158377" y="165121"/>
                  </a:lnTo>
                  <a:lnTo>
                    <a:pt x="186770" y="171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353830" y="505367"/>
              <a:ext cx="110875" cy="142613"/>
            </a:xfrm>
            <a:custGeom>
              <a:avLst/>
              <a:gdLst/>
              <a:ahLst/>
              <a:cxnLst/>
              <a:rect l="0" t="0" r="0" b="0"/>
              <a:pathLst>
                <a:path w="110875" h="142613">
                  <a:moveTo>
                    <a:pt x="5589" y="42114"/>
                  </a:moveTo>
                  <a:lnTo>
                    <a:pt x="0" y="58882"/>
                  </a:lnTo>
                  <a:lnTo>
                    <a:pt x="376" y="76473"/>
                  </a:lnTo>
                  <a:lnTo>
                    <a:pt x="10149" y="116362"/>
                  </a:lnTo>
                  <a:lnTo>
                    <a:pt x="25528" y="141972"/>
                  </a:lnTo>
                  <a:lnTo>
                    <a:pt x="28240" y="142612"/>
                  </a:lnTo>
                  <a:lnTo>
                    <a:pt x="28879" y="138358"/>
                  </a:lnTo>
                  <a:lnTo>
                    <a:pt x="19705" y="85161"/>
                  </a:lnTo>
                  <a:lnTo>
                    <a:pt x="17713" y="58516"/>
                  </a:lnTo>
                  <a:lnTo>
                    <a:pt x="23066" y="37316"/>
                  </a:lnTo>
                  <a:lnTo>
                    <a:pt x="27769" y="28387"/>
                  </a:lnTo>
                  <a:lnTo>
                    <a:pt x="42354" y="15346"/>
                  </a:lnTo>
                  <a:lnTo>
                    <a:pt x="61704" y="6821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569434" y="499778"/>
              <a:ext cx="169707" cy="177193"/>
            </a:xfrm>
            <a:custGeom>
              <a:avLst/>
              <a:gdLst/>
              <a:ahLst/>
              <a:cxnLst/>
              <a:rect l="0" t="0" r="0" b="0"/>
              <a:pathLst>
                <a:path w="169707" h="177193">
                  <a:moveTo>
                    <a:pt x="105840" y="5589"/>
                  </a:moveTo>
                  <a:lnTo>
                    <a:pt x="89072" y="0"/>
                  </a:lnTo>
                  <a:lnTo>
                    <a:pt x="56288" y="2114"/>
                  </a:lnTo>
                  <a:lnTo>
                    <a:pt x="22528" y="15738"/>
                  </a:lnTo>
                  <a:lnTo>
                    <a:pt x="7201" y="31157"/>
                  </a:lnTo>
                  <a:lnTo>
                    <a:pt x="1476" y="40182"/>
                  </a:lnTo>
                  <a:lnTo>
                    <a:pt x="0" y="48538"/>
                  </a:lnTo>
                  <a:lnTo>
                    <a:pt x="1355" y="56449"/>
                  </a:lnTo>
                  <a:lnTo>
                    <a:pt x="4598" y="64062"/>
                  </a:lnTo>
                  <a:lnTo>
                    <a:pt x="17560" y="75641"/>
                  </a:lnTo>
                  <a:lnTo>
                    <a:pt x="25930" y="80366"/>
                  </a:lnTo>
                  <a:lnTo>
                    <a:pt x="44588" y="82497"/>
                  </a:lnTo>
                  <a:lnTo>
                    <a:pt x="102800" y="80881"/>
                  </a:lnTo>
                  <a:lnTo>
                    <a:pt x="125546" y="85066"/>
                  </a:lnTo>
                  <a:lnTo>
                    <a:pt x="144234" y="97064"/>
                  </a:lnTo>
                  <a:lnTo>
                    <a:pt x="159170" y="114095"/>
                  </a:lnTo>
                  <a:lnTo>
                    <a:pt x="169706" y="133363"/>
                  </a:lnTo>
                  <a:lnTo>
                    <a:pt x="169475" y="142244"/>
                  </a:lnTo>
                  <a:lnTo>
                    <a:pt x="165811" y="150505"/>
                  </a:lnTo>
                  <a:lnTo>
                    <a:pt x="152381" y="164753"/>
                  </a:lnTo>
                  <a:lnTo>
                    <a:pt x="134715" y="174985"/>
                  </a:lnTo>
                  <a:lnTo>
                    <a:pt x="115164" y="177192"/>
                  </a:lnTo>
                  <a:lnTo>
                    <a:pt x="58672" y="174460"/>
                  </a:lnTo>
                  <a:lnTo>
                    <a:pt x="32141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060270" y="210569"/>
            <a:ext cx="781099" cy="600126"/>
            <a:chOff x="8060270" y="210569"/>
            <a:chExt cx="781099" cy="600126"/>
          </a:xfrm>
        </p:grpSpPr>
        <p:sp>
          <p:nvSpPr>
            <p:cNvPr id="35" name="Freeform 34"/>
            <p:cNvSpPr/>
            <p:nvPr/>
          </p:nvSpPr>
          <p:spPr>
            <a:xfrm>
              <a:off x="8060270" y="210569"/>
              <a:ext cx="162488" cy="463255"/>
            </a:xfrm>
            <a:custGeom>
              <a:avLst/>
              <a:gdLst/>
              <a:ahLst/>
              <a:cxnLst/>
              <a:rect l="0" t="0" r="0" b="0"/>
              <a:pathLst>
                <a:path w="162488" h="463255">
                  <a:moveTo>
                    <a:pt x="130901" y="0"/>
                  </a:moveTo>
                  <a:lnTo>
                    <a:pt x="88239" y="55660"/>
                  </a:lnTo>
                  <a:lnTo>
                    <a:pt x="53620" y="114088"/>
                  </a:lnTo>
                  <a:lnTo>
                    <a:pt x="24176" y="177140"/>
                  </a:lnTo>
                  <a:lnTo>
                    <a:pt x="8477" y="236376"/>
                  </a:lnTo>
                  <a:lnTo>
                    <a:pt x="0" y="281257"/>
                  </a:lnTo>
                  <a:lnTo>
                    <a:pt x="6431" y="341993"/>
                  </a:lnTo>
                  <a:lnTo>
                    <a:pt x="18762" y="377412"/>
                  </a:lnTo>
                  <a:lnTo>
                    <a:pt x="43889" y="420822"/>
                  </a:lnTo>
                  <a:lnTo>
                    <a:pt x="60644" y="435817"/>
                  </a:lnTo>
                  <a:lnTo>
                    <a:pt x="99995" y="454975"/>
                  </a:lnTo>
                  <a:lnTo>
                    <a:pt x="162487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259281" y="481134"/>
              <a:ext cx="335300" cy="184159"/>
            </a:xfrm>
            <a:custGeom>
              <a:avLst/>
              <a:gdLst/>
              <a:ahLst/>
              <a:cxnLst/>
              <a:rect l="0" t="0" r="0" b="0"/>
              <a:pathLst>
                <a:path w="335300" h="184159">
                  <a:moveTo>
                    <a:pt x="5589" y="24233"/>
                  </a:moveTo>
                  <a:lnTo>
                    <a:pt x="0" y="41001"/>
                  </a:lnTo>
                  <a:lnTo>
                    <a:pt x="2113" y="73785"/>
                  </a:lnTo>
                  <a:lnTo>
                    <a:pt x="13309" y="125615"/>
                  </a:lnTo>
                  <a:lnTo>
                    <a:pt x="30247" y="181647"/>
                  </a:lnTo>
                  <a:lnTo>
                    <a:pt x="32557" y="184158"/>
                  </a:lnTo>
                  <a:lnTo>
                    <a:pt x="34096" y="181152"/>
                  </a:lnTo>
                  <a:lnTo>
                    <a:pt x="34636" y="166505"/>
                  </a:lnTo>
                  <a:lnTo>
                    <a:pt x="22341" y="112725"/>
                  </a:lnTo>
                  <a:lnTo>
                    <a:pt x="18517" y="58784"/>
                  </a:lnTo>
                  <a:lnTo>
                    <a:pt x="22253" y="31010"/>
                  </a:lnTo>
                  <a:lnTo>
                    <a:pt x="27227" y="20563"/>
                  </a:lnTo>
                  <a:lnTo>
                    <a:pt x="42112" y="5834"/>
                  </a:lnTo>
                  <a:lnTo>
                    <a:pt x="50995" y="2609"/>
                  </a:lnTo>
                  <a:lnTo>
                    <a:pt x="70223" y="2144"/>
                  </a:lnTo>
                  <a:lnTo>
                    <a:pt x="79094" y="5998"/>
                  </a:lnTo>
                  <a:lnTo>
                    <a:pt x="102758" y="28189"/>
                  </a:lnTo>
                  <a:lnTo>
                    <a:pt x="138805" y="77397"/>
                  </a:lnTo>
                  <a:lnTo>
                    <a:pt x="144702" y="79563"/>
                  </a:lnTo>
                  <a:lnTo>
                    <a:pt x="149804" y="76327"/>
                  </a:lnTo>
                  <a:lnTo>
                    <a:pt x="182958" y="18646"/>
                  </a:lnTo>
                  <a:lnTo>
                    <a:pt x="208272" y="2171"/>
                  </a:lnTo>
                  <a:lnTo>
                    <a:pt x="230982" y="0"/>
                  </a:lnTo>
                  <a:lnTo>
                    <a:pt x="254332" y="4104"/>
                  </a:lnTo>
                  <a:lnTo>
                    <a:pt x="272509" y="13727"/>
                  </a:lnTo>
                  <a:lnTo>
                    <a:pt x="303242" y="47374"/>
                  </a:lnTo>
                  <a:lnTo>
                    <a:pt x="333316" y="98207"/>
                  </a:lnTo>
                  <a:lnTo>
                    <a:pt x="335299" y="115992"/>
                  </a:lnTo>
                  <a:lnTo>
                    <a:pt x="331972" y="1400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654425" y="242155"/>
              <a:ext cx="186944" cy="568540"/>
            </a:xfrm>
            <a:custGeom>
              <a:avLst/>
              <a:gdLst/>
              <a:ahLst/>
              <a:cxnLst/>
              <a:rect l="0" t="0" r="0" b="0"/>
              <a:pathLst>
                <a:path w="186944" h="568540">
                  <a:moveTo>
                    <a:pt x="0" y="0"/>
                  </a:moveTo>
                  <a:lnTo>
                    <a:pt x="49498" y="59593"/>
                  </a:lnTo>
                  <a:lnTo>
                    <a:pt x="98288" y="116026"/>
                  </a:lnTo>
                  <a:lnTo>
                    <a:pt x="146447" y="176789"/>
                  </a:lnTo>
                  <a:lnTo>
                    <a:pt x="176504" y="236927"/>
                  </a:lnTo>
                  <a:lnTo>
                    <a:pt x="186943" y="291642"/>
                  </a:lnTo>
                  <a:lnTo>
                    <a:pt x="185886" y="344391"/>
                  </a:lnTo>
                  <a:lnTo>
                    <a:pt x="169169" y="394541"/>
                  </a:lnTo>
                  <a:lnTo>
                    <a:pt x="142167" y="448338"/>
                  </a:lnTo>
                  <a:lnTo>
                    <a:pt x="94068" y="504790"/>
                  </a:lnTo>
                  <a:lnTo>
                    <a:pt x="34715" y="556909"/>
                  </a:lnTo>
                  <a:lnTo>
                    <a:pt x="21057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746340" y="1231834"/>
            <a:ext cx="979242" cy="442902"/>
            <a:chOff x="746340" y="1231834"/>
            <a:chExt cx="979242" cy="442902"/>
          </a:xfrm>
        </p:grpSpPr>
        <p:sp>
          <p:nvSpPr>
            <p:cNvPr id="39" name="Freeform 38"/>
            <p:cNvSpPr/>
            <p:nvPr/>
          </p:nvSpPr>
          <p:spPr>
            <a:xfrm>
              <a:off x="959990" y="1231834"/>
              <a:ext cx="19161" cy="431669"/>
            </a:xfrm>
            <a:custGeom>
              <a:avLst/>
              <a:gdLst/>
              <a:ahLst/>
              <a:cxnLst/>
              <a:rect l="0" t="0" r="0" b="0"/>
              <a:pathLst>
                <a:path w="19161" h="431669">
                  <a:moveTo>
                    <a:pt x="19160" y="0"/>
                  </a:moveTo>
                  <a:lnTo>
                    <a:pt x="4506" y="49552"/>
                  </a:lnTo>
                  <a:lnTo>
                    <a:pt x="0" y="100080"/>
                  </a:lnTo>
                  <a:lnTo>
                    <a:pt x="2066" y="142356"/>
                  </a:lnTo>
                  <a:lnTo>
                    <a:pt x="5713" y="187271"/>
                  </a:lnTo>
                  <a:lnTo>
                    <a:pt x="8936" y="248510"/>
                  </a:lnTo>
                  <a:lnTo>
                    <a:pt x="16794" y="311781"/>
                  </a:lnTo>
                  <a:lnTo>
                    <a:pt x="18459" y="364171"/>
                  </a:lnTo>
                  <a:lnTo>
                    <a:pt x="15832" y="403090"/>
                  </a:lnTo>
                  <a:lnTo>
                    <a:pt x="8631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6340" y="1273948"/>
              <a:ext cx="222282" cy="235013"/>
            </a:xfrm>
            <a:custGeom>
              <a:avLst/>
              <a:gdLst/>
              <a:ahLst/>
              <a:cxnLst/>
              <a:rect l="0" t="0" r="0" b="0"/>
              <a:pathLst>
                <a:path w="222282" h="235013">
                  <a:moveTo>
                    <a:pt x="222281" y="168456"/>
                  </a:moveTo>
                  <a:lnTo>
                    <a:pt x="169254" y="183110"/>
                  </a:lnTo>
                  <a:lnTo>
                    <a:pt x="108612" y="208456"/>
                  </a:lnTo>
                  <a:lnTo>
                    <a:pt x="52938" y="227839"/>
                  </a:lnTo>
                  <a:lnTo>
                    <a:pt x="27305" y="235012"/>
                  </a:lnTo>
                  <a:lnTo>
                    <a:pt x="17428" y="233884"/>
                  </a:lnTo>
                  <a:lnTo>
                    <a:pt x="9673" y="229622"/>
                  </a:lnTo>
                  <a:lnTo>
                    <a:pt x="3333" y="223271"/>
                  </a:lnTo>
                  <a:lnTo>
                    <a:pt x="277" y="215528"/>
                  </a:lnTo>
                  <a:lnTo>
                    <a:pt x="0" y="197565"/>
                  </a:lnTo>
                  <a:lnTo>
                    <a:pt x="12011" y="162133"/>
                  </a:lnTo>
                  <a:lnTo>
                    <a:pt x="27052" y="141859"/>
                  </a:lnTo>
                  <a:lnTo>
                    <a:pt x="43096" y="123880"/>
                  </a:lnTo>
                  <a:lnTo>
                    <a:pt x="70739" y="62954"/>
                  </a:lnTo>
                  <a:lnTo>
                    <a:pt x="854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053992" y="1249671"/>
              <a:ext cx="354952" cy="411511"/>
            </a:xfrm>
            <a:custGeom>
              <a:avLst/>
              <a:gdLst/>
              <a:ahLst/>
              <a:cxnLst/>
              <a:rect l="0" t="0" r="0" b="0"/>
              <a:pathLst>
                <a:path w="354952" h="411511">
                  <a:moveTo>
                    <a:pt x="156785" y="3220"/>
                  </a:moveTo>
                  <a:lnTo>
                    <a:pt x="114093" y="17792"/>
                  </a:lnTo>
                  <a:lnTo>
                    <a:pt x="94527" y="30753"/>
                  </a:lnTo>
                  <a:lnTo>
                    <a:pt x="55592" y="77772"/>
                  </a:lnTo>
                  <a:lnTo>
                    <a:pt x="22011" y="134576"/>
                  </a:lnTo>
                  <a:lnTo>
                    <a:pt x="7538" y="162633"/>
                  </a:lnTo>
                  <a:lnTo>
                    <a:pt x="0" y="225438"/>
                  </a:lnTo>
                  <a:lnTo>
                    <a:pt x="4672" y="280691"/>
                  </a:lnTo>
                  <a:lnTo>
                    <a:pt x="25266" y="328260"/>
                  </a:lnTo>
                  <a:lnTo>
                    <a:pt x="58761" y="376480"/>
                  </a:lnTo>
                  <a:lnTo>
                    <a:pt x="85237" y="393535"/>
                  </a:lnTo>
                  <a:lnTo>
                    <a:pt x="127964" y="408609"/>
                  </a:lnTo>
                  <a:lnTo>
                    <a:pt x="157624" y="411510"/>
                  </a:lnTo>
                  <a:lnTo>
                    <a:pt x="201617" y="401965"/>
                  </a:lnTo>
                  <a:lnTo>
                    <a:pt x="249998" y="376609"/>
                  </a:lnTo>
                  <a:lnTo>
                    <a:pt x="290231" y="339018"/>
                  </a:lnTo>
                  <a:lnTo>
                    <a:pt x="335469" y="276863"/>
                  </a:lnTo>
                  <a:lnTo>
                    <a:pt x="347334" y="254690"/>
                  </a:lnTo>
                  <a:lnTo>
                    <a:pt x="354951" y="202328"/>
                  </a:lnTo>
                  <a:lnTo>
                    <a:pt x="350867" y="146925"/>
                  </a:lnTo>
                  <a:lnTo>
                    <a:pt x="336473" y="110530"/>
                  </a:lnTo>
                  <a:lnTo>
                    <a:pt x="295481" y="50915"/>
                  </a:lnTo>
                  <a:lnTo>
                    <a:pt x="260351" y="18360"/>
                  </a:lnTo>
                  <a:lnTo>
                    <a:pt x="229975" y="2117"/>
                  </a:lnTo>
                  <a:lnTo>
                    <a:pt x="206081" y="0"/>
                  </a:lnTo>
                  <a:lnTo>
                    <a:pt x="167313" y="3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02811" y="1252891"/>
              <a:ext cx="88846" cy="88937"/>
            </a:xfrm>
            <a:custGeom>
              <a:avLst/>
              <a:gdLst/>
              <a:ahLst/>
              <a:cxnLst/>
              <a:rect l="0" t="0" r="0" b="0"/>
              <a:pathLst>
                <a:path w="88846" h="88937">
                  <a:moveTo>
                    <a:pt x="55406" y="0"/>
                  </a:moveTo>
                  <a:lnTo>
                    <a:pt x="33049" y="0"/>
                  </a:lnTo>
                  <a:lnTo>
                    <a:pt x="25294" y="3509"/>
                  </a:lnTo>
                  <a:lnTo>
                    <a:pt x="13557" y="16767"/>
                  </a:lnTo>
                  <a:lnTo>
                    <a:pt x="372" y="43962"/>
                  </a:lnTo>
                  <a:lnTo>
                    <a:pt x="0" y="53875"/>
                  </a:lnTo>
                  <a:lnTo>
                    <a:pt x="5825" y="74247"/>
                  </a:lnTo>
                  <a:lnTo>
                    <a:pt x="12993" y="81083"/>
                  </a:lnTo>
                  <a:lnTo>
                    <a:pt x="33436" y="88679"/>
                  </a:lnTo>
                  <a:lnTo>
                    <a:pt x="55001" y="88936"/>
                  </a:lnTo>
                  <a:lnTo>
                    <a:pt x="65664" y="87367"/>
                  </a:lnTo>
                  <a:lnTo>
                    <a:pt x="73943" y="82811"/>
                  </a:lnTo>
                  <a:lnTo>
                    <a:pt x="86262" y="68390"/>
                  </a:lnTo>
                  <a:lnTo>
                    <a:pt x="88845" y="59631"/>
                  </a:lnTo>
                  <a:lnTo>
                    <a:pt x="88595" y="40541"/>
                  </a:lnTo>
                  <a:lnTo>
                    <a:pt x="84585" y="26597"/>
                  </a:lnTo>
                  <a:lnTo>
                    <a:pt x="76463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558217" y="1263419"/>
              <a:ext cx="147400" cy="389556"/>
            </a:xfrm>
            <a:custGeom>
              <a:avLst/>
              <a:gdLst/>
              <a:ahLst/>
              <a:cxnLst/>
              <a:rect l="0" t="0" r="0" b="0"/>
              <a:pathLst>
                <a:path w="147400" h="389556">
                  <a:moveTo>
                    <a:pt x="147399" y="0"/>
                  </a:moveTo>
                  <a:lnTo>
                    <a:pt x="122205" y="55045"/>
                  </a:lnTo>
                  <a:lnTo>
                    <a:pt x="102155" y="114513"/>
                  </a:lnTo>
                  <a:lnTo>
                    <a:pt x="79407" y="173312"/>
                  </a:lnTo>
                  <a:lnTo>
                    <a:pt x="55503" y="231200"/>
                  </a:lnTo>
                  <a:lnTo>
                    <a:pt x="39170" y="287695"/>
                  </a:lnTo>
                  <a:lnTo>
                    <a:pt x="21132" y="346505"/>
                  </a:lnTo>
                  <a:lnTo>
                    <a:pt x="10551" y="372510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74946" y="1621388"/>
              <a:ext cx="50636" cy="53348"/>
            </a:xfrm>
            <a:custGeom>
              <a:avLst/>
              <a:gdLst/>
              <a:ahLst/>
              <a:cxnLst/>
              <a:rect l="0" t="0" r="0" b="0"/>
              <a:pathLst>
                <a:path w="50636" h="53348">
                  <a:moveTo>
                    <a:pt x="30670" y="0"/>
                  </a:moveTo>
                  <a:lnTo>
                    <a:pt x="8313" y="5590"/>
                  </a:lnTo>
                  <a:lnTo>
                    <a:pt x="2898" y="11915"/>
                  </a:lnTo>
                  <a:lnTo>
                    <a:pt x="457" y="20812"/>
                  </a:lnTo>
                  <a:lnTo>
                    <a:pt x="0" y="31422"/>
                  </a:lnTo>
                  <a:lnTo>
                    <a:pt x="3204" y="39665"/>
                  </a:lnTo>
                  <a:lnTo>
                    <a:pt x="16123" y="51944"/>
                  </a:lnTo>
                  <a:lnTo>
                    <a:pt x="24482" y="53347"/>
                  </a:lnTo>
                  <a:lnTo>
                    <a:pt x="43128" y="48666"/>
                  </a:lnTo>
                  <a:lnTo>
                    <a:pt x="48334" y="42973"/>
                  </a:lnTo>
                  <a:lnTo>
                    <a:pt x="50635" y="35668"/>
                  </a:lnTo>
                  <a:lnTo>
                    <a:pt x="50072" y="21702"/>
                  </a:lnTo>
                  <a:lnTo>
                    <a:pt x="48284" y="17977"/>
                  </a:lnTo>
                  <a:lnTo>
                    <a:pt x="4119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331167" y="1201713"/>
            <a:ext cx="448357" cy="374675"/>
            <a:chOff x="2331167" y="1201713"/>
            <a:chExt cx="448357" cy="374675"/>
          </a:xfrm>
        </p:grpSpPr>
        <p:sp>
          <p:nvSpPr>
            <p:cNvPr id="46" name="Freeform 45"/>
            <p:cNvSpPr/>
            <p:nvPr/>
          </p:nvSpPr>
          <p:spPr>
            <a:xfrm>
              <a:off x="2331167" y="1391956"/>
              <a:ext cx="241066" cy="184432"/>
            </a:xfrm>
            <a:custGeom>
              <a:avLst/>
              <a:gdLst/>
              <a:ahLst/>
              <a:cxnLst/>
              <a:rect l="0" t="0" r="0" b="0"/>
              <a:pathLst>
                <a:path w="241066" h="184432">
                  <a:moveTo>
                    <a:pt x="153558" y="8334"/>
                  </a:moveTo>
                  <a:lnTo>
                    <a:pt x="116080" y="0"/>
                  </a:lnTo>
                  <a:lnTo>
                    <a:pt x="81232" y="1575"/>
                  </a:lnTo>
                  <a:lnTo>
                    <a:pt x="38016" y="12588"/>
                  </a:lnTo>
                  <a:lnTo>
                    <a:pt x="19928" y="25432"/>
                  </a:lnTo>
                  <a:lnTo>
                    <a:pt x="11829" y="33771"/>
                  </a:lnTo>
                  <a:lnTo>
                    <a:pt x="2830" y="55514"/>
                  </a:lnTo>
                  <a:lnTo>
                    <a:pt x="0" y="79606"/>
                  </a:lnTo>
                  <a:lnTo>
                    <a:pt x="2642" y="102011"/>
                  </a:lnTo>
                  <a:lnTo>
                    <a:pt x="16295" y="134356"/>
                  </a:lnTo>
                  <a:lnTo>
                    <a:pt x="40748" y="160577"/>
                  </a:lnTo>
                  <a:lnTo>
                    <a:pt x="70220" y="177575"/>
                  </a:lnTo>
                  <a:lnTo>
                    <a:pt x="106768" y="184431"/>
                  </a:lnTo>
                  <a:lnTo>
                    <a:pt x="152634" y="178343"/>
                  </a:lnTo>
                  <a:lnTo>
                    <a:pt x="183700" y="168021"/>
                  </a:lnTo>
                  <a:lnTo>
                    <a:pt x="223096" y="137493"/>
                  </a:lnTo>
                  <a:lnTo>
                    <a:pt x="239023" y="111334"/>
                  </a:lnTo>
                  <a:lnTo>
                    <a:pt x="241065" y="91546"/>
                  </a:lnTo>
                  <a:lnTo>
                    <a:pt x="236904" y="71053"/>
                  </a:lnTo>
                  <a:lnTo>
                    <a:pt x="227255" y="50247"/>
                  </a:lnTo>
                  <a:lnTo>
                    <a:pt x="219067" y="43295"/>
                  </a:lnTo>
                  <a:lnTo>
                    <a:pt x="174615" y="293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623170" y="1201713"/>
              <a:ext cx="156354" cy="345977"/>
            </a:xfrm>
            <a:custGeom>
              <a:avLst/>
              <a:gdLst/>
              <a:ahLst/>
              <a:cxnLst/>
              <a:rect l="0" t="0" r="0" b="0"/>
              <a:pathLst>
                <a:path w="156354" h="345977">
                  <a:moveTo>
                    <a:pt x="72125" y="345976"/>
                  </a:moveTo>
                  <a:lnTo>
                    <a:pt x="54167" y="292101"/>
                  </a:lnTo>
                  <a:lnTo>
                    <a:pt x="36976" y="229350"/>
                  </a:lnTo>
                  <a:lnTo>
                    <a:pt x="16356" y="168271"/>
                  </a:lnTo>
                  <a:lnTo>
                    <a:pt x="6395" y="145333"/>
                  </a:lnTo>
                  <a:lnTo>
                    <a:pt x="0" y="92480"/>
                  </a:lnTo>
                  <a:lnTo>
                    <a:pt x="2011" y="54057"/>
                  </a:lnTo>
                  <a:lnTo>
                    <a:pt x="4326" y="42569"/>
                  </a:lnTo>
                  <a:lnTo>
                    <a:pt x="16255" y="23565"/>
                  </a:lnTo>
                  <a:lnTo>
                    <a:pt x="24350" y="15222"/>
                  </a:lnTo>
                  <a:lnTo>
                    <a:pt x="45822" y="5951"/>
                  </a:lnTo>
                  <a:lnTo>
                    <a:pt x="97735" y="0"/>
                  </a:lnTo>
                  <a:lnTo>
                    <a:pt x="156353" y="90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26839" y="1389761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51111" y="0"/>
                  </a:lnTo>
                  <a:lnTo>
                    <a:pt x="91980" y="5589"/>
                  </a:lnTo>
                  <a:lnTo>
                    <a:pt x="31514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381106" y="1200248"/>
            <a:ext cx="4104656" cy="505369"/>
            <a:chOff x="3381106" y="1200248"/>
            <a:chExt cx="4104656" cy="505369"/>
          </a:xfrm>
        </p:grpSpPr>
        <p:sp>
          <p:nvSpPr>
            <p:cNvPr id="50" name="Freeform 49"/>
            <p:cNvSpPr/>
            <p:nvPr/>
          </p:nvSpPr>
          <p:spPr>
            <a:xfrm>
              <a:off x="3381106" y="1368704"/>
              <a:ext cx="9071" cy="136872"/>
            </a:xfrm>
            <a:custGeom>
              <a:avLst/>
              <a:gdLst/>
              <a:ahLst/>
              <a:cxnLst/>
              <a:rect l="0" t="0" r="0" b="0"/>
              <a:pathLst>
                <a:path w="9071" h="136872">
                  <a:moveTo>
                    <a:pt x="9070" y="0"/>
                  </a:moveTo>
                  <a:lnTo>
                    <a:pt x="737" y="37478"/>
                  </a:lnTo>
                  <a:lnTo>
                    <a:pt x="0" y="100212"/>
                  </a:lnTo>
                  <a:lnTo>
                    <a:pt x="907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00704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79689" y="1200248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4939" y="58617"/>
                  </a:lnTo>
                  <a:lnTo>
                    <a:pt x="975" y="121197"/>
                  </a:lnTo>
                  <a:lnTo>
                    <a:pt x="289" y="171351"/>
                  </a:lnTo>
                  <a:lnTo>
                    <a:pt x="57" y="233932"/>
                  </a:lnTo>
                  <a:lnTo>
                    <a:pt x="16" y="27871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527046" y="1305533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05029" y="17958"/>
                  </a:lnTo>
                  <a:lnTo>
                    <a:pt x="42092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750695" y="1341581"/>
              <a:ext cx="166032" cy="185052"/>
            </a:xfrm>
            <a:custGeom>
              <a:avLst/>
              <a:gdLst/>
              <a:ahLst/>
              <a:cxnLst/>
              <a:rect l="0" t="0" r="0" b="0"/>
              <a:pathLst>
                <a:path w="166032" h="185052">
                  <a:moveTo>
                    <a:pt x="144849" y="6066"/>
                  </a:moveTo>
                  <a:lnTo>
                    <a:pt x="112397" y="0"/>
                  </a:lnTo>
                  <a:lnTo>
                    <a:pt x="50016" y="13785"/>
                  </a:lnTo>
                  <a:lnTo>
                    <a:pt x="19654" y="24991"/>
                  </a:lnTo>
                  <a:lnTo>
                    <a:pt x="3029" y="36314"/>
                  </a:lnTo>
                  <a:lnTo>
                    <a:pt x="0" y="42609"/>
                  </a:lnTo>
                  <a:lnTo>
                    <a:pt x="319" y="49146"/>
                  </a:lnTo>
                  <a:lnTo>
                    <a:pt x="2872" y="55843"/>
                  </a:lnTo>
                  <a:lnTo>
                    <a:pt x="9254" y="60308"/>
                  </a:lnTo>
                  <a:lnTo>
                    <a:pt x="40592" y="66591"/>
                  </a:lnTo>
                  <a:lnTo>
                    <a:pt x="101253" y="74478"/>
                  </a:lnTo>
                  <a:lnTo>
                    <a:pt x="143386" y="95532"/>
                  </a:lnTo>
                  <a:lnTo>
                    <a:pt x="160186" y="108610"/>
                  </a:lnTo>
                  <a:lnTo>
                    <a:pt x="164433" y="117712"/>
                  </a:lnTo>
                  <a:lnTo>
                    <a:pt x="166031" y="140305"/>
                  </a:lnTo>
                  <a:lnTo>
                    <a:pt x="162480" y="149371"/>
                  </a:lnTo>
                  <a:lnTo>
                    <a:pt x="149175" y="162564"/>
                  </a:lnTo>
                  <a:lnTo>
                    <a:pt x="128444" y="169207"/>
                  </a:lnTo>
                  <a:lnTo>
                    <a:pt x="68036" y="181058"/>
                  </a:lnTo>
                  <a:lnTo>
                    <a:pt x="50092" y="1850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303137" y="1358176"/>
              <a:ext cx="284427" cy="169284"/>
            </a:xfrm>
            <a:custGeom>
              <a:avLst/>
              <a:gdLst/>
              <a:ahLst/>
              <a:cxnLst/>
              <a:rect l="0" t="0" r="0" b="0"/>
              <a:pathLst>
                <a:path w="284427" h="169284">
                  <a:moveTo>
                    <a:pt x="13547" y="0"/>
                  </a:moveTo>
                  <a:lnTo>
                    <a:pt x="2368" y="16767"/>
                  </a:lnTo>
                  <a:lnTo>
                    <a:pt x="0" y="34358"/>
                  </a:lnTo>
                  <a:lnTo>
                    <a:pt x="2422" y="85425"/>
                  </a:lnTo>
                  <a:lnTo>
                    <a:pt x="14020" y="123577"/>
                  </a:lnTo>
                  <a:lnTo>
                    <a:pt x="32274" y="151519"/>
                  </a:lnTo>
                  <a:lnTo>
                    <a:pt x="51896" y="160928"/>
                  </a:lnTo>
                  <a:lnTo>
                    <a:pt x="63679" y="163437"/>
                  </a:lnTo>
                  <a:lnTo>
                    <a:pt x="73874" y="162770"/>
                  </a:lnTo>
                  <a:lnTo>
                    <a:pt x="91442" y="155790"/>
                  </a:lnTo>
                  <a:lnTo>
                    <a:pt x="114485" y="138707"/>
                  </a:lnTo>
                  <a:lnTo>
                    <a:pt x="125869" y="119359"/>
                  </a:lnTo>
                  <a:lnTo>
                    <a:pt x="130542" y="107649"/>
                  </a:lnTo>
                  <a:lnTo>
                    <a:pt x="134827" y="103351"/>
                  </a:lnTo>
                  <a:lnTo>
                    <a:pt x="138854" y="103996"/>
                  </a:lnTo>
                  <a:lnTo>
                    <a:pt x="195898" y="158168"/>
                  </a:lnTo>
                  <a:lnTo>
                    <a:pt x="205304" y="165106"/>
                  </a:lnTo>
                  <a:lnTo>
                    <a:pt x="215084" y="168563"/>
                  </a:lnTo>
                  <a:lnTo>
                    <a:pt x="235310" y="169283"/>
                  </a:lnTo>
                  <a:lnTo>
                    <a:pt x="252878" y="162584"/>
                  </a:lnTo>
                  <a:lnTo>
                    <a:pt x="260838" y="157522"/>
                  </a:lnTo>
                  <a:lnTo>
                    <a:pt x="272803" y="142539"/>
                  </a:lnTo>
                  <a:lnTo>
                    <a:pt x="280850" y="123012"/>
                  </a:lnTo>
                  <a:lnTo>
                    <a:pt x="284426" y="98736"/>
                  </a:lnTo>
                  <a:lnTo>
                    <a:pt x="279777" y="75468"/>
                  </a:lnTo>
                  <a:lnTo>
                    <a:pt x="270244" y="45757"/>
                  </a:lnTo>
                  <a:lnTo>
                    <a:pt x="26623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622010" y="1386551"/>
              <a:ext cx="138038" cy="150610"/>
            </a:xfrm>
            <a:custGeom>
              <a:avLst/>
              <a:gdLst/>
              <a:ahLst/>
              <a:cxnLst/>
              <a:rect l="0" t="0" r="0" b="0"/>
              <a:pathLst>
                <a:path w="138038" h="150610">
                  <a:moveTo>
                    <a:pt x="0" y="66381"/>
                  </a:moveTo>
                  <a:lnTo>
                    <a:pt x="43962" y="81035"/>
                  </a:lnTo>
                  <a:lnTo>
                    <a:pt x="85426" y="79952"/>
                  </a:lnTo>
                  <a:lnTo>
                    <a:pt x="108547" y="72023"/>
                  </a:lnTo>
                  <a:lnTo>
                    <a:pt x="117988" y="66633"/>
                  </a:lnTo>
                  <a:lnTo>
                    <a:pt x="131598" y="51285"/>
                  </a:lnTo>
                  <a:lnTo>
                    <a:pt x="136865" y="42279"/>
                  </a:lnTo>
                  <a:lnTo>
                    <a:pt x="138037" y="33936"/>
                  </a:lnTo>
                  <a:lnTo>
                    <a:pt x="133099" y="18426"/>
                  </a:lnTo>
                  <a:lnTo>
                    <a:pt x="116867" y="6853"/>
                  </a:lnTo>
                  <a:lnTo>
                    <a:pt x="105988" y="2129"/>
                  </a:lnTo>
                  <a:lnTo>
                    <a:pt x="84541" y="0"/>
                  </a:lnTo>
                  <a:lnTo>
                    <a:pt x="63310" y="4123"/>
                  </a:lnTo>
                  <a:lnTo>
                    <a:pt x="42176" y="13755"/>
                  </a:lnTo>
                  <a:lnTo>
                    <a:pt x="27324" y="28954"/>
                  </a:lnTo>
                  <a:lnTo>
                    <a:pt x="8257" y="67307"/>
                  </a:lnTo>
                  <a:lnTo>
                    <a:pt x="6789" y="87850"/>
                  </a:lnTo>
                  <a:lnTo>
                    <a:pt x="11206" y="107508"/>
                  </a:lnTo>
                  <a:lnTo>
                    <a:pt x="20968" y="124044"/>
                  </a:lnTo>
                  <a:lnTo>
                    <a:pt x="36225" y="136073"/>
                  </a:lnTo>
                  <a:lnTo>
                    <a:pt x="55875" y="144149"/>
                  </a:lnTo>
                  <a:lnTo>
                    <a:pt x="103497" y="149333"/>
                  </a:lnTo>
                  <a:lnTo>
                    <a:pt x="136870" y="1506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858099" y="1421347"/>
              <a:ext cx="16596" cy="126343"/>
            </a:xfrm>
            <a:custGeom>
              <a:avLst/>
              <a:gdLst/>
              <a:ahLst/>
              <a:cxnLst/>
              <a:rect l="0" t="0" r="0" b="0"/>
              <a:pathLst>
                <a:path w="16596" h="126343">
                  <a:moveTo>
                    <a:pt x="6066" y="0"/>
                  </a:moveTo>
                  <a:lnTo>
                    <a:pt x="0" y="32452"/>
                  </a:lnTo>
                  <a:lnTo>
                    <a:pt x="12615" y="93662"/>
                  </a:lnTo>
                  <a:lnTo>
                    <a:pt x="1659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853637" y="132659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937865" y="1399964"/>
              <a:ext cx="171733" cy="305653"/>
            </a:xfrm>
            <a:custGeom>
              <a:avLst/>
              <a:gdLst/>
              <a:ahLst/>
              <a:cxnLst/>
              <a:rect l="0" t="0" r="0" b="0"/>
              <a:pathLst>
                <a:path w="171733" h="305653">
                  <a:moveTo>
                    <a:pt x="126342" y="74025"/>
                  </a:moveTo>
                  <a:lnTo>
                    <a:pt x="131931" y="57258"/>
                  </a:lnTo>
                  <a:lnTo>
                    <a:pt x="131556" y="39667"/>
                  </a:lnTo>
                  <a:lnTo>
                    <a:pt x="126320" y="21320"/>
                  </a:lnTo>
                  <a:lnTo>
                    <a:pt x="116193" y="5367"/>
                  </a:lnTo>
                  <a:lnTo>
                    <a:pt x="109048" y="1347"/>
                  </a:lnTo>
                  <a:lnTo>
                    <a:pt x="91750" y="0"/>
                  </a:lnTo>
                  <a:lnTo>
                    <a:pt x="62280" y="5818"/>
                  </a:lnTo>
                  <a:lnTo>
                    <a:pt x="54388" y="11006"/>
                  </a:lnTo>
                  <a:lnTo>
                    <a:pt x="42500" y="26130"/>
                  </a:lnTo>
                  <a:lnTo>
                    <a:pt x="29230" y="54375"/>
                  </a:lnTo>
                  <a:lnTo>
                    <a:pt x="27809" y="74650"/>
                  </a:lnTo>
                  <a:lnTo>
                    <a:pt x="29068" y="84970"/>
                  </a:lnTo>
                  <a:lnTo>
                    <a:pt x="33417" y="93020"/>
                  </a:lnTo>
                  <a:lnTo>
                    <a:pt x="47607" y="105084"/>
                  </a:lnTo>
                  <a:lnTo>
                    <a:pt x="56304" y="107599"/>
                  </a:lnTo>
                  <a:lnTo>
                    <a:pt x="75327" y="107274"/>
                  </a:lnTo>
                  <a:lnTo>
                    <a:pt x="105767" y="100514"/>
                  </a:lnTo>
                  <a:lnTo>
                    <a:pt x="114965" y="103383"/>
                  </a:lnTo>
                  <a:lnTo>
                    <a:pt x="131424" y="119049"/>
                  </a:lnTo>
                  <a:lnTo>
                    <a:pt x="148255" y="148587"/>
                  </a:lnTo>
                  <a:lnTo>
                    <a:pt x="168107" y="211934"/>
                  </a:lnTo>
                  <a:lnTo>
                    <a:pt x="171732" y="225626"/>
                  </a:lnTo>
                  <a:lnTo>
                    <a:pt x="169522" y="250198"/>
                  </a:lnTo>
                  <a:lnTo>
                    <a:pt x="165657" y="261663"/>
                  </a:lnTo>
                  <a:lnTo>
                    <a:pt x="158401" y="270477"/>
                  </a:lnTo>
                  <a:lnTo>
                    <a:pt x="127002" y="288471"/>
                  </a:lnTo>
                  <a:lnTo>
                    <a:pt x="93782" y="300041"/>
                  </a:lnTo>
                  <a:lnTo>
                    <a:pt x="41228" y="304544"/>
                  </a:lnTo>
                  <a:lnTo>
                    <a:pt x="0" y="305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106321" y="1242362"/>
              <a:ext cx="200042" cy="284271"/>
            </a:xfrm>
            <a:custGeom>
              <a:avLst/>
              <a:gdLst/>
              <a:ahLst/>
              <a:cxnLst/>
              <a:rect l="0" t="0" r="0" b="0"/>
              <a:pathLst>
                <a:path w="200042" h="284271">
                  <a:moveTo>
                    <a:pt x="0" y="0"/>
                  </a:moveTo>
                  <a:lnTo>
                    <a:pt x="8333" y="60384"/>
                  </a:lnTo>
                  <a:lnTo>
                    <a:pt x="15684" y="121632"/>
                  </a:lnTo>
                  <a:lnTo>
                    <a:pt x="31802" y="178364"/>
                  </a:lnTo>
                  <a:lnTo>
                    <a:pt x="49161" y="238781"/>
                  </a:lnTo>
                  <a:lnTo>
                    <a:pt x="56165" y="261713"/>
                  </a:lnTo>
                  <a:lnTo>
                    <a:pt x="58500" y="264552"/>
                  </a:lnTo>
                  <a:lnTo>
                    <a:pt x="60057" y="261766"/>
                  </a:lnTo>
                  <a:lnTo>
                    <a:pt x="68145" y="223673"/>
                  </a:lnTo>
                  <a:lnTo>
                    <a:pt x="83232" y="195865"/>
                  </a:lnTo>
                  <a:lnTo>
                    <a:pt x="98993" y="183368"/>
                  </a:lnTo>
                  <a:lnTo>
                    <a:pt x="108109" y="178397"/>
                  </a:lnTo>
                  <a:lnTo>
                    <a:pt x="127597" y="175994"/>
                  </a:lnTo>
                  <a:lnTo>
                    <a:pt x="146787" y="179995"/>
                  </a:lnTo>
                  <a:lnTo>
                    <a:pt x="163115" y="189572"/>
                  </a:lnTo>
                  <a:lnTo>
                    <a:pt x="185461" y="213707"/>
                  </a:lnTo>
                  <a:lnTo>
                    <a:pt x="193561" y="236141"/>
                  </a:lnTo>
                  <a:lnTo>
                    <a:pt x="200041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390590" y="1200248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89" y="165597"/>
                  </a:lnTo>
                  <a:lnTo>
                    <a:pt x="10723" y="224477"/>
                  </a:lnTo>
                  <a:lnTo>
                    <a:pt x="18669" y="278568"/>
                  </a:lnTo>
                  <a:lnTo>
                    <a:pt x="20350" y="318455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295834" y="1316062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5525" y="17958"/>
                  </a:lnTo>
                  <a:lnTo>
                    <a:pt x="104117" y="28547"/>
                  </a:lnTo>
                  <a:lnTo>
                    <a:pt x="48902" y="3098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829499" y="1379233"/>
              <a:ext cx="155616" cy="165151"/>
            </a:xfrm>
            <a:custGeom>
              <a:avLst/>
              <a:gdLst/>
              <a:ahLst/>
              <a:cxnLst/>
              <a:rect l="0" t="0" r="0" b="0"/>
              <a:pathLst>
                <a:path w="155616" h="165151">
                  <a:moveTo>
                    <a:pt x="119102" y="0"/>
                  </a:moveTo>
                  <a:lnTo>
                    <a:pt x="76410" y="3119"/>
                  </a:lnTo>
                  <a:lnTo>
                    <a:pt x="56844" y="9575"/>
                  </a:lnTo>
                  <a:lnTo>
                    <a:pt x="40349" y="20243"/>
                  </a:lnTo>
                  <a:lnTo>
                    <a:pt x="17909" y="44992"/>
                  </a:lnTo>
                  <a:lnTo>
                    <a:pt x="2031" y="74552"/>
                  </a:lnTo>
                  <a:lnTo>
                    <a:pt x="0" y="95135"/>
                  </a:lnTo>
                  <a:lnTo>
                    <a:pt x="1096" y="105537"/>
                  </a:lnTo>
                  <a:lnTo>
                    <a:pt x="11673" y="126454"/>
                  </a:lnTo>
                  <a:lnTo>
                    <a:pt x="28072" y="145109"/>
                  </a:lnTo>
                  <a:lnTo>
                    <a:pt x="47058" y="157299"/>
                  </a:lnTo>
                  <a:lnTo>
                    <a:pt x="83068" y="165150"/>
                  </a:lnTo>
                  <a:lnTo>
                    <a:pt x="106596" y="160747"/>
                  </a:lnTo>
                  <a:lnTo>
                    <a:pt x="117783" y="156298"/>
                  </a:lnTo>
                  <a:lnTo>
                    <a:pt x="136453" y="138876"/>
                  </a:lnTo>
                  <a:lnTo>
                    <a:pt x="144707" y="127679"/>
                  </a:lnTo>
                  <a:lnTo>
                    <a:pt x="153878" y="99640"/>
                  </a:lnTo>
                  <a:lnTo>
                    <a:pt x="155615" y="71190"/>
                  </a:lnTo>
                  <a:lnTo>
                    <a:pt x="148588" y="50747"/>
                  </a:lnTo>
                  <a:lnTo>
                    <a:pt x="12963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990715" y="1363217"/>
              <a:ext cx="200042" cy="163416"/>
            </a:xfrm>
            <a:custGeom>
              <a:avLst/>
              <a:gdLst/>
              <a:ahLst/>
              <a:cxnLst/>
              <a:rect l="0" t="0" r="0" b="0"/>
              <a:pathLst>
                <a:path w="200042" h="163416">
                  <a:moveTo>
                    <a:pt x="0" y="47601"/>
                  </a:moveTo>
                  <a:lnTo>
                    <a:pt x="15641" y="65582"/>
                  </a:lnTo>
                  <a:lnTo>
                    <a:pt x="40433" y="117343"/>
                  </a:lnTo>
                  <a:lnTo>
                    <a:pt x="62362" y="155614"/>
                  </a:lnTo>
                  <a:lnTo>
                    <a:pt x="58522" y="150589"/>
                  </a:lnTo>
                  <a:lnTo>
                    <a:pt x="48795" y="122440"/>
                  </a:lnTo>
                  <a:lnTo>
                    <a:pt x="44603" y="64940"/>
                  </a:lnTo>
                  <a:lnTo>
                    <a:pt x="48289" y="40100"/>
                  </a:lnTo>
                  <a:lnTo>
                    <a:pt x="56946" y="20481"/>
                  </a:lnTo>
                  <a:lnTo>
                    <a:pt x="62531" y="11973"/>
                  </a:lnTo>
                  <a:lnTo>
                    <a:pt x="70933" y="6302"/>
                  </a:lnTo>
                  <a:lnTo>
                    <a:pt x="92747" y="0"/>
                  </a:lnTo>
                  <a:lnTo>
                    <a:pt x="114920" y="3438"/>
                  </a:lnTo>
                  <a:lnTo>
                    <a:pt x="135304" y="13935"/>
                  </a:lnTo>
                  <a:lnTo>
                    <a:pt x="159933" y="40746"/>
                  </a:lnTo>
                  <a:lnTo>
                    <a:pt x="190744" y="99110"/>
                  </a:lnTo>
                  <a:lnTo>
                    <a:pt x="198817" y="151712"/>
                  </a:lnTo>
                  <a:lnTo>
                    <a:pt x="200041" y="1634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539131" y="1221305"/>
              <a:ext cx="199108" cy="372971"/>
            </a:xfrm>
            <a:custGeom>
              <a:avLst/>
              <a:gdLst/>
              <a:ahLst/>
              <a:cxnLst/>
              <a:rect l="0" t="0" r="0" b="0"/>
              <a:pathLst>
                <a:path w="199108" h="372971">
                  <a:moveTo>
                    <a:pt x="51708" y="0"/>
                  </a:moveTo>
                  <a:lnTo>
                    <a:pt x="27989" y="43963"/>
                  </a:lnTo>
                  <a:lnTo>
                    <a:pt x="13271" y="99065"/>
                  </a:lnTo>
                  <a:lnTo>
                    <a:pt x="2218" y="155529"/>
                  </a:lnTo>
                  <a:lnTo>
                    <a:pt x="0" y="209859"/>
                  </a:lnTo>
                  <a:lnTo>
                    <a:pt x="2462" y="263002"/>
                  </a:lnTo>
                  <a:lnTo>
                    <a:pt x="13774" y="322183"/>
                  </a:lnTo>
                  <a:lnTo>
                    <a:pt x="29420" y="356724"/>
                  </a:lnTo>
                  <a:lnTo>
                    <a:pt x="38020" y="364158"/>
                  </a:lnTo>
                  <a:lnTo>
                    <a:pt x="60052" y="372418"/>
                  </a:lnTo>
                  <a:lnTo>
                    <a:pt x="82322" y="372970"/>
                  </a:lnTo>
                  <a:lnTo>
                    <a:pt x="117712" y="363584"/>
                  </a:lnTo>
                  <a:lnTo>
                    <a:pt x="174697" y="335095"/>
                  </a:lnTo>
                  <a:lnTo>
                    <a:pt x="199107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27669" y="1368704"/>
              <a:ext cx="157927" cy="42115"/>
            </a:xfrm>
            <a:custGeom>
              <a:avLst/>
              <a:gdLst/>
              <a:ahLst/>
              <a:cxnLst/>
              <a:rect l="0" t="0" r="0" b="0"/>
              <a:pathLst>
                <a:path w="157927" h="42115">
                  <a:moveTo>
                    <a:pt x="157926" y="0"/>
                  </a:moveTo>
                  <a:lnTo>
                    <a:pt x="104052" y="17959"/>
                  </a:lnTo>
                  <a:lnTo>
                    <a:pt x="59807" y="28547"/>
                  </a:lnTo>
                  <a:lnTo>
                    <a:pt x="26299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11896" y="1221305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67879" y="3120"/>
                  </a:lnTo>
                  <a:lnTo>
                    <a:pt x="105235" y="21331"/>
                  </a:lnTo>
                  <a:lnTo>
                    <a:pt x="42110" y="42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762588" y="1481183"/>
              <a:ext cx="196750" cy="130866"/>
            </a:xfrm>
            <a:custGeom>
              <a:avLst/>
              <a:gdLst/>
              <a:ahLst/>
              <a:cxnLst/>
              <a:rect l="0" t="0" r="0" b="0"/>
              <a:pathLst>
                <a:path w="196750" h="130866">
                  <a:moveTo>
                    <a:pt x="144106" y="55977"/>
                  </a:moveTo>
                  <a:lnTo>
                    <a:pt x="114797" y="17604"/>
                  </a:lnTo>
                  <a:lnTo>
                    <a:pt x="89019" y="1973"/>
                  </a:lnTo>
                  <a:lnTo>
                    <a:pt x="69320" y="0"/>
                  </a:lnTo>
                  <a:lnTo>
                    <a:pt x="48867" y="4192"/>
                  </a:lnTo>
                  <a:lnTo>
                    <a:pt x="28078" y="13854"/>
                  </a:lnTo>
                  <a:lnTo>
                    <a:pt x="13379" y="29067"/>
                  </a:lnTo>
                  <a:lnTo>
                    <a:pt x="7822" y="38037"/>
                  </a:lnTo>
                  <a:lnTo>
                    <a:pt x="0" y="78608"/>
                  </a:lnTo>
                  <a:lnTo>
                    <a:pt x="2413" y="90951"/>
                  </a:lnTo>
                  <a:lnTo>
                    <a:pt x="14450" y="110906"/>
                  </a:lnTo>
                  <a:lnTo>
                    <a:pt x="31499" y="124454"/>
                  </a:lnTo>
                  <a:lnTo>
                    <a:pt x="40958" y="129704"/>
                  </a:lnTo>
                  <a:lnTo>
                    <a:pt x="50775" y="130865"/>
                  </a:lnTo>
                  <a:lnTo>
                    <a:pt x="71040" y="125915"/>
                  </a:lnTo>
                  <a:lnTo>
                    <a:pt x="88625" y="112797"/>
                  </a:lnTo>
                  <a:lnTo>
                    <a:pt x="96590" y="104386"/>
                  </a:lnTo>
                  <a:lnTo>
                    <a:pt x="105440" y="82561"/>
                  </a:lnTo>
                  <a:lnTo>
                    <a:pt x="107801" y="70191"/>
                  </a:lnTo>
                  <a:lnTo>
                    <a:pt x="110544" y="65453"/>
                  </a:lnTo>
                  <a:lnTo>
                    <a:pt x="113542" y="65804"/>
                  </a:lnTo>
                  <a:lnTo>
                    <a:pt x="139778" y="98432"/>
                  </a:lnTo>
                  <a:lnTo>
                    <a:pt x="165830" y="112490"/>
                  </a:lnTo>
                  <a:lnTo>
                    <a:pt x="196749" y="1191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957101" y="1469319"/>
              <a:ext cx="86465" cy="116237"/>
            </a:xfrm>
            <a:custGeom>
              <a:avLst/>
              <a:gdLst/>
              <a:ahLst/>
              <a:cxnLst/>
              <a:rect l="0" t="0" r="0" b="0"/>
              <a:pathLst>
                <a:path w="86465" h="116237">
                  <a:moveTo>
                    <a:pt x="33821" y="67841"/>
                  </a:moveTo>
                  <a:lnTo>
                    <a:pt x="57540" y="111804"/>
                  </a:lnTo>
                  <a:lnTo>
                    <a:pt x="57822" y="115867"/>
                  </a:lnTo>
                  <a:lnTo>
                    <a:pt x="55670" y="116236"/>
                  </a:lnTo>
                  <a:lnTo>
                    <a:pt x="41464" y="105577"/>
                  </a:lnTo>
                  <a:lnTo>
                    <a:pt x="15704" y="75425"/>
                  </a:lnTo>
                  <a:lnTo>
                    <a:pt x="637" y="45912"/>
                  </a:lnTo>
                  <a:lnTo>
                    <a:pt x="0" y="35674"/>
                  </a:lnTo>
                  <a:lnTo>
                    <a:pt x="5531" y="14940"/>
                  </a:lnTo>
                  <a:lnTo>
                    <a:pt x="13791" y="8007"/>
                  </a:lnTo>
                  <a:lnTo>
                    <a:pt x="38566" y="304"/>
                  </a:lnTo>
                  <a:lnTo>
                    <a:pt x="59717" y="0"/>
                  </a:lnTo>
                  <a:lnTo>
                    <a:pt x="86464" y="46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170557" y="1295005"/>
              <a:ext cx="20408" cy="305327"/>
            </a:xfrm>
            <a:custGeom>
              <a:avLst/>
              <a:gdLst/>
              <a:ahLst/>
              <a:cxnLst/>
              <a:rect l="0" t="0" r="0" b="0"/>
              <a:pathLst>
                <a:path w="20408" h="305327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6330"/>
                  </a:lnTo>
                  <a:lnTo>
                    <a:pt x="7740" y="206977"/>
                  </a:lnTo>
                  <a:lnTo>
                    <a:pt x="15045" y="260423"/>
                  </a:lnTo>
                  <a:lnTo>
                    <a:pt x="2040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054093" y="1410818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10529"/>
                  </a:moveTo>
                  <a:lnTo>
                    <a:pt x="173092" y="2196"/>
                  </a:lnTo>
                  <a:lnTo>
                    <a:pt x="121668" y="434"/>
                  </a:lnTo>
                  <a:lnTo>
                    <a:pt x="66450" y="86"/>
                  </a:lnTo>
                  <a:lnTo>
                    <a:pt x="19841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288647" y="1263419"/>
              <a:ext cx="197115" cy="305328"/>
            </a:xfrm>
            <a:custGeom>
              <a:avLst/>
              <a:gdLst/>
              <a:ahLst/>
              <a:cxnLst/>
              <a:rect l="0" t="0" r="0" b="0"/>
              <a:pathLst>
                <a:path w="197115" h="305328">
                  <a:moveTo>
                    <a:pt x="18130" y="0"/>
                  </a:moveTo>
                  <a:lnTo>
                    <a:pt x="6951" y="16768"/>
                  </a:lnTo>
                  <a:lnTo>
                    <a:pt x="0" y="55141"/>
                  </a:lnTo>
                  <a:lnTo>
                    <a:pt x="3530" y="103556"/>
                  </a:lnTo>
                  <a:lnTo>
                    <a:pt x="11984" y="154946"/>
                  </a:lnTo>
                  <a:lnTo>
                    <a:pt x="16309" y="207217"/>
                  </a:lnTo>
                  <a:lnTo>
                    <a:pt x="26176" y="267706"/>
                  </a:lnTo>
                  <a:lnTo>
                    <a:pt x="32624" y="292116"/>
                  </a:lnTo>
                  <a:lnTo>
                    <a:pt x="34812" y="295350"/>
                  </a:lnTo>
                  <a:lnTo>
                    <a:pt x="36270" y="292826"/>
                  </a:lnTo>
                  <a:lnTo>
                    <a:pt x="47208" y="236567"/>
                  </a:lnTo>
                  <a:lnTo>
                    <a:pt x="53670" y="212765"/>
                  </a:lnTo>
                  <a:lnTo>
                    <a:pt x="60541" y="205015"/>
                  </a:lnTo>
                  <a:lnTo>
                    <a:pt x="80653" y="196403"/>
                  </a:lnTo>
                  <a:lnTo>
                    <a:pt x="102070" y="195695"/>
                  </a:lnTo>
                  <a:lnTo>
                    <a:pt x="123287" y="200449"/>
                  </a:lnTo>
                  <a:lnTo>
                    <a:pt x="153793" y="216280"/>
                  </a:lnTo>
                  <a:lnTo>
                    <a:pt x="178170" y="236958"/>
                  </a:lnTo>
                  <a:lnTo>
                    <a:pt x="192984" y="255054"/>
                  </a:lnTo>
                  <a:lnTo>
                    <a:pt x="196700" y="264792"/>
                  </a:lnTo>
                  <a:lnTo>
                    <a:pt x="197114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7870759" y="1126549"/>
            <a:ext cx="643187" cy="579068"/>
            <a:chOff x="7870759" y="1126549"/>
            <a:chExt cx="643187" cy="579068"/>
          </a:xfrm>
        </p:grpSpPr>
        <p:sp>
          <p:nvSpPr>
            <p:cNvPr id="74" name="Freeform 73"/>
            <p:cNvSpPr/>
            <p:nvPr/>
          </p:nvSpPr>
          <p:spPr>
            <a:xfrm>
              <a:off x="7870759" y="1126549"/>
              <a:ext cx="151957" cy="473783"/>
            </a:xfrm>
            <a:custGeom>
              <a:avLst/>
              <a:gdLst/>
              <a:ahLst/>
              <a:cxnLst/>
              <a:rect l="0" t="0" r="0" b="0"/>
              <a:pathLst>
                <a:path w="151957" h="473783">
                  <a:moveTo>
                    <a:pt x="151956" y="0"/>
                  </a:moveTo>
                  <a:lnTo>
                    <a:pt x="120674" y="9575"/>
                  </a:lnTo>
                  <a:lnTo>
                    <a:pt x="82268" y="39403"/>
                  </a:lnTo>
                  <a:lnTo>
                    <a:pt x="46737" y="93591"/>
                  </a:lnTo>
                  <a:lnTo>
                    <a:pt x="28753" y="129116"/>
                  </a:lnTo>
                  <a:lnTo>
                    <a:pt x="12196" y="188631"/>
                  </a:lnTo>
                  <a:lnTo>
                    <a:pt x="0" y="247137"/>
                  </a:lnTo>
                  <a:lnTo>
                    <a:pt x="3726" y="310185"/>
                  </a:lnTo>
                  <a:lnTo>
                    <a:pt x="15489" y="351349"/>
                  </a:lnTo>
                  <a:lnTo>
                    <a:pt x="47186" y="409740"/>
                  </a:lnTo>
                  <a:lnTo>
                    <a:pt x="62107" y="430111"/>
                  </a:lnTo>
                  <a:lnTo>
                    <a:pt x="90239" y="453564"/>
                  </a:lnTo>
                  <a:lnTo>
                    <a:pt x="124947" y="469442"/>
                  </a:lnTo>
                  <a:lnTo>
                    <a:pt x="141427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085886" y="1329405"/>
              <a:ext cx="168457" cy="224352"/>
            </a:xfrm>
            <a:custGeom>
              <a:avLst/>
              <a:gdLst/>
              <a:ahLst/>
              <a:cxnLst/>
              <a:rect l="0" t="0" r="0" b="0"/>
              <a:pathLst>
                <a:path w="168457" h="224352">
                  <a:moveTo>
                    <a:pt x="0" y="91942"/>
                  </a:moveTo>
                  <a:lnTo>
                    <a:pt x="37478" y="100275"/>
                  </a:lnTo>
                  <a:lnTo>
                    <a:pt x="88901" y="102036"/>
                  </a:lnTo>
                  <a:lnTo>
                    <a:pt x="110092" y="96038"/>
                  </a:lnTo>
                  <a:lnTo>
                    <a:pt x="142759" y="73124"/>
                  </a:lnTo>
                  <a:lnTo>
                    <a:pt x="159023" y="47372"/>
                  </a:lnTo>
                  <a:lnTo>
                    <a:pt x="159827" y="38832"/>
                  </a:lnTo>
                  <a:lnTo>
                    <a:pt x="154483" y="23104"/>
                  </a:lnTo>
                  <a:lnTo>
                    <a:pt x="141188" y="11434"/>
                  </a:lnTo>
                  <a:lnTo>
                    <a:pt x="122412" y="3518"/>
                  </a:lnTo>
                  <a:lnTo>
                    <a:pt x="98469" y="0"/>
                  </a:lnTo>
                  <a:lnTo>
                    <a:pt x="78469" y="4675"/>
                  </a:lnTo>
                  <a:lnTo>
                    <a:pt x="46565" y="26741"/>
                  </a:lnTo>
                  <a:lnTo>
                    <a:pt x="18903" y="54799"/>
                  </a:lnTo>
                  <a:lnTo>
                    <a:pt x="9181" y="73094"/>
                  </a:lnTo>
                  <a:lnTo>
                    <a:pt x="2721" y="108714"/>
                  </a:lnTo>
                  <a:lnTo>
                    <a:pt x="8943" y="161502"/>
                  </a:lnTo>
                  <a:lnTo>
                    <a:pt x="14893" y="184859"/>
                  </a:lnTo>
                  <a:lnTo>
                    <a:pt x="27676" y="203818"/>
                  </a:lnTo>
                  <a:lnTo>
                    <a:pt x="35998" y="212149"/>
                  </a:lnTo>
                  <a:lnTo>
                    <a:pt x="60843" y="221406"/>
                  </a:lnTo>
                  <a:lnTo>
                    <a:pt x="89042" y="224351"/>
                  </a:lnTo>
                  <a:lnTo>
                    <a:pt x="146647" y="213725"/>
                  </a:lnTo>
                  <a:lnTo>
                    <a:pt x="168456" y="2077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328042" y="1221305"/>
              <a:ext cx="185904" cy="484312"/>
            </a:xfrm>
            <a:custGeom>
              <a:avLst/>
              <a:gdLst/>
              <a:ahLst/>
              <a:cxnLst/>
              <a:rect l="0" t="0" r="0" b="0"/>
              <a:pathLst>
                <a:path w="185904" h="484312">
                  <a:moveTo>
                    <a:pt x="0" y="0"/>
                  </a:moveTo>
                  <a:lnTo>
                    <a:pt x="54114" y="54115"/>
                  </a:lnTo>
                  <a:lnTo>
                    <a:pt x="104308" y="111545"/>
                  </a:lnTo>
                  <a:lnTo>
                    <a:pt x="148887" y="164572"/>
                  </a:lnTo>
                  <a:lnTo>
                    <a:pt x="172995" y="210973"/>
                  </a:lnTo>
                  <a:lnTo>
                    <a:pt x="185903" y="263985"/>
                  </a:lnTo>
                  <a:lnTo>
                    <a:pt x="185324" y="305556"/>
                  </a:lnTo>
                  <a:lnTo>
                    <a:pt x="174647" y="361524"/>
                  </a:lnTo>
                  <a:lnTo>
                    <a:pt x="159112" y="398017"/>
                  </a:lnTo>
                  <a:lnTo>
                    <a:pt x="134101" y="431056"/>
                  </a:lnTo>
                  <a:lnTo>
                    <a:pt x="78649" y="469658"/>
                  </a:lnTo>
                  <a:lnTo>
                    <a:pt x="52642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9180850" y="294797"/>
            <a:ext cx="453432" cy="370833"/>
            <a:chOff x="9180850" y="294797"/>
            <a:chExt cx="453432" cy="370833"/>
          </a:xfrm>
        </p:grpSpPr>
        <p:sp>
          <p:nvSpPr>
            <p:cNvPr id="78" name="Freeform 77"/>
            <p:cNvSpPr/>
            <p:nvPr/>
          </p:nvSpPr>
          <p:spPr>
            <a:xfrm>
              <a:off x="9192837" y="442196"/>
              <a:ext cx="19599" cy="221100"/>
            </a:xfrm>
            <a:custGeom>
              <a:avLst/>
              <a:gdLst/>
              <a:ahLst/>
              <a:cxnLst/>
              <a:rect l="0" t="0" r="0" b="0"/>
              <a:pathLst>
                <a:path w="19599" h="221100">
                  <a:moveTo>
                    <a:pt x="9070" y="0"/>
                  </a:moveTo>
                  <a:lnTo>
                    <a:pt x="4" y="58617"/>
                  </a:lnTo>
                  <a:lnTo>
                    <a:pt x="0" y="112791"/>
                  </a:lnTo>
                  <a:lnTo>
                    <a:pt x="10051" y="168553"/>
                  </a:lnTo>
                  <a:lnTo>
                    <a:pt x="19598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180850" y="2947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322541" y="385428"/>
              <a:ext cx="311741" cy="280202"/>
            </a:xfrm>
            <a:custGeom>
              <a:avLst/>
              <a:gdLst/>
              <a:ahLst/>
              <a:cxnLst/>
              <a:rect l="0" t="0" r="0" b="0"/>
              <a:pathLst>
                <a:path w="311741" h="280202">
                  <a:moveTo>
                    <a:pt x="195220" y="14654"/>
                  </a:moveTo>
                  <a:lnTo>
                    <a:pt x="145669" y="0"/>
                  </a:lnTo>
                  <a:lnTo>
                    <a:pt x="106319" y="1084"/>
                  </a:lnTo>
                  <a:lnTo>
                    <a:pt x="48592" y="15178"/>
                  </a:lnTo>
                  <a:lnTo>
                    <a:pt x="28277" y="23076"/>
                  </a:lnTo>
                  <a:lnTo>
                    <a:pt x="11449" y="34385"/>
                  </a:lnTo>
                  <a:lnTo>
                    <a:pt x="6026" y="43016"/>
                  </a:lnTo>
                  <a:lnTo>
                    <a:pt x="0" y="65084"/>
                  </a:lnTo>
                  <a:lnTo>
                    <a:pt x="3561" y="87370"/>
                  </a:lnTo>
                  <a:lnTo>
                    <a:pt x="7786" y="98227"/>
                  </a:lnTo>
                  <a:lnTo>
                    <a:pt x="21839" y="113409"/>
                  </a:lnTo>
                  <a:lnTo>
                    <a:pt x="30500" y="119095"/>
                  </a:lnTo>
                  <a:lnTo>
                    <a:pt x="65046" y="127098"/>
                  </a:lnTo>
                  <a:lnTo>
                    <a:pt x="124707" y="130972"/>
                  </a:lnTo>
                  <a:lnTo>
                    <a:pt x="175833" y="138670"/>
                  </a:lnTo>
                  <a:lnTo>
                    <a:pt x="201811" y="142302"/>
                  </a:lnTo>
                  <a:lnTo>
                    <a:pt x="257873" y="170169"/>
                  </a:lnTo>
                  <a:lnTo>
                    <a:pt x="298064" y="198535"/>
                  </a:lnTo>
                  <a:lnTo>
                    <a:pt x="310339" y="216872"/>
                  </a:lnTo>
                  <a:lnTo>
                    <a:pt x="311740" y="226675"/>
                  </a:lnTo>
                  <a:lnTo>
                    <a:pt x="307059" y="246926"/>
                  </a:lnTo>
                  <a:lnTo>
                    <a:pt x="300195" y="254900"/>
                  </a:lnTo>
                  <a:lnTo>
                    <a:pt x="280090" y="266879"/>
                  </a:lnTo>
                  <a:lnTo>
                    <a:pt x="242464" y="280201"/>
                  </a:lnTo>
                  <a:lnTo>
                    <a:pt x="179423" y="279541"/>
                  </a:lnTo>
                  <a:lnTo>
                    <a:pt x="116885" y="275078"/>
                  </a:lnTo>
                  <a:lnTo>
                    <a:pt x="68878" y="2673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747937" y="2579481"/>
            <a:ext cx="326385" cy="195555"/>
            <a:chOff x="2747937" y="2579481"/>
            <a:chExt cx="326385" cy="195555"/>
          </a:xfrm>
        </p:grpSpPr>
        <p:sp>
          <p:nvSpPr>
            <p:cNvPr id="82" name="Freeform 81"/>
            <p:cNvSpPr/>
            <p:nvPr/>
          </p:nvSpPr>
          <p:spPr>
            <a:xfrm>
              <a:off x="2768994" y="2579481"/>
              <a:ext cx="273742" cy="1"/>
            </a:xfrm>
            <a:custGeom>
              <a:avLst/>
              <a:gdLst/>
              <a:ahLst/>
              <a:cxnLst/>
              <a:rect l="0" t="0" r="0" b="0"/>
              <a:pathLst>
                <a:path w="273742" h="1">
                  <a:moveTo>
                    <a:pt x="273741" y="0"/>
                  </a:moveTo>
                  <a:lnTo>
                    <a:pt x="224811" y="0"/>
                  </a:lnTo>
                  <a:lnTo>
                    <a:pt x="176965" y="0"/>
                  </a:lnTo>
                  <a:lnTo>
                    <a:pt x="125744" y="0"/>
                  </a:lnTo>
                  <a:lnTo>
                    <a:pt x="76642" y="0"/>
                  </a:lnTo>
                  <a:lnTo>
                    <a:pt x="3557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747937" y="2758466"/>
              <a:ext cx="326385" cy="16570"/>
            </a:xfrm>
            <a:custGeom>
              <a:avLst/>
              <a:gdLst/>
              <a:ahLst/>
              <a:cxnLst/>
              <a:rect l="0" t="0" r="0" b="0"/>
              <a:pathLst>
                <a:path w="326385" h="16570">
                  <a:moveTo>
                    <a:pt x="326384" y="0"/>
                  </a:moveTo>
                  <a:lnTo>
                    <a:pt x="288906" y="8333"/>
                  </a:lnTo>
                  <a:lnTo>
                    <a:pt x="237483" y="10095"/>
                  </a:lnTo>
                  <a:lnTo>
                    <a:pt x="181095" y="11613"/>
                  </a:lnTo>
                  <a:lnTo>
                    <a:pt x="131907" y="16569"/>
                  </a:lnTo>
                  <a:lnTo>
                    <a:pt x="80288" y="12838"/>
                  </a:lnTo>
                  <a:lnTo>
                    <a:pt x="22922" y="1098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4421969" y="2463668"/>
            <a:ext cx="263213" cy="252685"/>
            <a:chOff x="4421969" y="2463668"/>
            <a:chExt cx="263213" cy="252685"/>
          </a:xfrm>
        </p:grpSpPr>
        <p:sp>
          <p:nvSpPr>
            <p:cNvPr id="85" name="Freeform 84"/>
            <p:cNvSpPr/>
            <p:nvPr/>
          </p:nvSpPr>
          <p:spPr>
            <a:xfrm>
              <a:off x="4421969" y="2463668"/>
              <a:ext cx="263213" cy="231628"/>
            </a:xfrm>
            <a:custGeom>
              <a:avLst/>
              <a:gdLst/>
              <a:ahLst/>
              <a:cxnLst/>
              <a:rect l="0" t="0" r="0" b="0"/>
              <a:pathLst>
                <a:path w="263213" h="231628">
                  <a:moveTo>
                    <a:pt x="263212" y="0"/>
                  </a:moveTo>
                  <a:lnTo>
                    <a:pt x="207553" y="42662"/>
                  </a:lnTo>
                  <a:lnTo>
                    <a:pt x="151348" y="91279"/>
                  </a:lnTo>
                  <a:lnTo>
                    <a:pt x="94178" y="133364"/>
                  </a:lnTo>
                  <a:lnTo>
                    <a:pt x="38981" y="19204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443026" y="2474197"/>
              <a:ext cx="231628" cy="242156"/>
            </a:xfrm>
            <a:custGeom>
              <a:avLst/>
              <a:gdLst/>
              <a:ahLst/>
              <a:cxnLst/>
              <a:rect l="0" t="0" r="0" b="0"/>
              <a:pathLst>
                <a:path w="231628" h="242156">
                  <a:moveTo>
                    <a:pt x="0" y="0"/>
                  </a:moveTo>
                  <a:lnTo>
                    <a:pt x="42661" y="55659"/>
                  </a:lnTo>
                  <a:lnTo>
                    <a:pt x="95729" y="116078"/>
                  </a:lnTo>
                  <a:lnTo>
                    <a:pt x="149679" y="170674"/>
                  </a:lnTo>
                  <a:lnTo>
                    <a:pt x="207650" y="225582"/>
                  </a:lnTo>
                  <a:lnTo>
                    <a:pt x="231627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189720" y="2316269"/>
            <a:ext cx="810695" cy="736996"/>
            <a:chOff x="1189720" y="2316269"/>
            <a:chExt cx="810695" cy="736996"/>
          </a:xfrm>
        </p:grpSpPr>
        <p:sp>
          <p:nvSpPr>
            <p:cNvPr id="88" name="Freeform 87"/>
            <p:cNvSpPr/>
            <p:nvPr/>
          </p:nvSpPr>
          <p:spPr>
            <a:xfrm>
              <a:off x="1189720" y="2385023"/>
              <a:ext cx="558011" cy="562957"/>
            </a:xfrm>
            <a:custGeom>
              <a:avLst/>
              <a:gdLst/>
              <a:ahLst/>
              <a:cxnLst/>
              <a:rect l="0" t="0" r="0" b="0"/>
              <a:pathLst>
                <a:path w="558011" h="562957">
                  <a:moveTo>
                    <a:pt x="0" y="562956"/>
                  </a:moveTo>
                  <a:lnTo>
                    <a:pt x="16788" y="499506"/>
                  </a:lnTo>
                  <a:lnTo>
                    <a:pt x="23333" y="438292"/>
                  </a:lnTo>
                  <a:lnTo>
                    <a:pt x="38904" y="375050"/>
                  </a:lnTo>
                  <a:lnTo>
                    <a:pt x="56191" y="321012"/>
                  </a:lnTo>
                  <a:lnTo>
                    <a:pt x="70198" y="261917"/>
                  </a:lnTo>
                  <a:lnTo>
                    <a:pt x="80721" y="212367"/>
                  </a:lnTo>
                  <a:lnTo>
                    <a:pt x="97876" y="156228"/>
                  </a:lnTo>
                  <a:lnTo>
                    <a:pt x="123026" y="101383"/>
                  </a:lnTo>
                  <a:lnTo>
                    <a:pt x="135007" y="84462"/>
                  </a:lnTo>
                  <a:lnTo>
                    <a:pt x="140307" y="82523"/>
                  </a:lnTo>
                  <a:lnTo>
                    <a:pt x="145011" y="84740"/>
                  </a:lnTo>
                  <a:lnTo>
                    <a:pt x="149316" y="89727"/>
                  </a:lnTo>
                  <a:lnTo>
                    <a:pt x="160965" y="119103"/>
                  </a:lnTo>
                  <a:lnTo>
                    <a:pt x="168146" y="170951"/>
                  </a:lnTo>
                  <a:lnTo>
                    <a:pt x="179616" y="223134"/>
                  </a:lnTo>
                  <a:lnTo>
                    <a:pt x="196615" y="278303"/>
                  </a:lnTo>
                  <a:lnTo>
                    <a:pt x="208255" y="308989"/>
                  </a:lnTo>
                  <a:lnTo>
                    <a:pt x="219679" y="325689"/>
                  </a:lnTo>
                  <a:lnTo>
                    <a:pt x="227171" y="328739"/>
                  </a:lnTo>
                  <a:lnTo>
                    <a:pt x="235675" y="328432"/>
                  </a:lnTo>
                  <a:lnTo>
                    <a:pt x="244854" y="325888"/>
                  </a:lnTo>
                  <a:lnTo>
                    <a:pt x="261292" y="313703"/>
                  </a:lnTo>
                  <a:lnTo>
                    <a:pt x="275227" y="296589"/>
                  </a:lnTo>
                  <a:lnTo>
                    <a:pt x="302501" y="237465"/>
                  </a:lnTo>
                  <a:lnTo>
                    <a:pt x="333554" y="181760"/>
                  </a:lnTo>
                  <a:lnTo>
                    <a:pt x="355572" y="130166"/>
                  </a:lnTo>
                  <a:lnTo>
                    <a:pt x="371533" y="69325"/>
                  </a:lnTo>
                  <a:lnTo>
                    <a:pt x="387121" y="18962"/>
                  </a:lnTo>
                  <a:lnTo>
                    <a:pt x="398611" y="1037"/>
                  </a:lnTo>
                  <a:lnTo>
                    <a:pt x="403781" y="0"/>
                  </a:lnTo>
                  <a:lnTo>
                    <a:pt x="408397" y="3988"/>
                  </a:lnTo>
                  <a:lnTo>
                    <a:pt x="412645" y="11326"/>
                  </a:lnTo>
                  <a:lnTo>
                    <a:pt x="420631" y="63961"/>
                  </a:lnTo>
                  <a:lnTo>
                    <a:pt x="429142" y="123751"/>
                  </a:lnTo>
                  <a:lnTo>
                    <a:pt x="434039" y="174288"/>
                  </a:lnTo>
                  <a:lnTo>
                    <a:pt x="442899" y="226306"/>
                  </a:lnTo>
                  <a:lnTo>
                    <a:pt x="452933" y="278764"/>
                  </a:lnTo>
                  <a:lnTo>
                    <a:pt x="463315" y="331352"/>
                  </a:lnTo>
                  <a:lnTo>
                    <a:pt x="477304" y="390345"/>
                  </a:lnTo>
                  <a:lnTo>
                    <a:pt x="493672" y="435793"/>
                  </a:lnTo>
                  <a:lnTo>
                    <a:pt x="532662" y="496203"/>
                  </a:lnTo>
                  <a:lnTo>
                    <a:pt x="558010" y="5103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27289" y="2316269"/>
              <a:ext cx="173126" cy="736996"/>
            </a:xfrm>
            <a:custGeom>
              <a:avLst/>
              <a:gdLst/>
              <a:ahLst/>
              <a:cxnLst/>
              <a:rect l="0" t="0" r="0" b="0"/>
              <a:pathLst>
                <a:path w="173126" h="736996">
                  <a:moveTo>
                    <a:pt x="173125" y="0"/>
                  </a:moveTo>
                  <a:lnTo>
                    <a:pt x="156357" y="5589"/>
                  </a:lnTo>
                  <a:lnTo>
                    <a:pt x="145006" y="17692"/>
                  </a:lnTo>
                  <a:lnTo>
                    <a:pt x="102522" y="75582"/>
                  </a:lnTo>
                  <a:lnTo>
                    <a:pt x="60785" y="137036"/>
                  </a:lnTo>
                  <a:lnTo>
                    <a:pt x="37174" y="197868"/>
                  </a:lnTo>
                  <a:lnTo>
                    <a:pt x="22398" y="252904"/>
                  </a:lnTo>
                  <a:lnTo>
                    <a:pt x="11742" y="302922"/>
                  </a:lnTo>
                  <a:lnTo>
                    <a:pt x="0" y="357754"/>
                  </a:lnTo>
                  <a:lnTo>
                    <a:pt x="2766" y="405608"/>
                  </a:lnTo>
                  <a:lnTo>
                    <a:pt x="5275" y="456832"/>
                  </a:lnTo>
                  <a:lnTo>
                    <a:pt x="14077" y="505545"/>
                  </a:lnTo>
                  <a:lnTo>
                    <a:pt x="38461" y="563854"/>
                  </a:lnTo>
                  <a:lnTo>
                    <a:pt x="61950" y="616963"/>
                  </a:lnTo>
                  <a:lnTo>
                    <a:pt x="101654" y="673268"/>
                  </a:lnTo>
                  <a:lnTo>
                    <a:pt x="134744" y="713489"/>
                  </a:lnTo>
                  <a:lnTo>
                    <a:pt x="173125" y="736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2104503" y="2421554"/>
            <a:ext cx="554197" cy="652768"/>
            <a:chOff x="2104503" y="2421554"/>
            <a:chExt cx="554197" cy="652768"/>
          </a:xfrm>
        </p:grpSpPr>
        <p:sp>
          <p:nvSpPr>
            <p:cNvPr id="91" name="Freeform 90"/>
            <p:cNvSpPr/>
            <p:nvPr/>
          </p:nvSpPr>
          <p:spPr>
            <a:xfrm>
              <a:off x="2104503" y="2595342"/>
              <a:ext cx="327580" cy="320768"/>
            </a:xfrm>
            <a:custGeom>
              <a:avLst/>
              <a:gdLst/>
              <a:ahLst/>
              <a:cxnLst/>
              <a:rect l="0" t="0" r="0" b="0"/>
              <a:pathLst>
                <a:path w="327580" h="320768">
                  <a:moveTo>
                    <a:pt x="11724" y="131538"/>
                  </a:moveTo>
                  <a:lnTo>
                    <a:pt x="28492" y="137128"/>
                  </a:lnTo>
                  <a:lnTo>
                    <a:pt x="46083" y="136752"/>
                  </a:lnTo>
                  <a:lnTo>
                    <a:pt x="105893" y="132225"/>
                  </a:lnTo>
                  <a:lnTo>
                    <a:pt x="167803" y="128554"/>
                  </a:lnTo>
                  <a:lnTo>
                    <a:pt x="225439" y="116911"/>
                  </a:lnTo>
                  <a:lnTo>
                    <a:pt x="262220" y="101208"/>
                  </a:lnTo>
                  <a:lnTo>
                    <a:pt x="269969" y="92601"/>
                  </a:lnTo>
                  <a:lnTo>
                    <a:pt x="278578" y="70559"/>
                  </a:lnTo>
                  <a:lnTo>
                    <a:pt x="278534" y="60470"/>
                  </a:lnTo>
                  <a:lnTo>
                    <a:pt x="272246" y="43021"/>
                  </a:lnTo>
                  <a:lnTo>
                    <a:pt x="255552" y="20043"/>
                  </a:lnTo>
                  <a:lnTo>
                    <a:pt x="236296" y="11795"/>
                  </a:lnTo>
                  <a:lnTo>
                    <a:pt x="179468" y="0"/>
                  </a:lnTo>
                  <a:lnTo>
                    <a:pt x="118533" y="9870"/>
                  </a:lnTo>
                  <a:lnTo>
                    <a:pt x="76366" y="31379"/>
                  </a:lnTo>
                  <a:lnTo>
                    <a:pt x="44294" y="61278"/>
                  </a:lnTo>
                  <a:lnTo>
                    <a:pt x="30879" y="81594"/>
                  </a:lnTo>
                  <a:lnTo>
                    <a:pt x="259" y="144518"/>
                  </a:lnTo>
                  <a:lnTo>
                    <a:pt x="0" y="164213"/>
                  </a:lnTo>
                  <a:lnTo>
                    <a:pt x="15611" y="227363"/>
                  </a:lnTo>
                  <a:lnTo>
                    <a:pt x="28660" y="252506"/>
                  </a:lnTo>
                  <a:lnTo>
                    <a:pt x="46157" y="271479"/>
                  </a:lnTo>
                  <a:lnTo>
                    <a:pt x="85986" y="294318"/>
                  </a:lnTo>
                  <a:lnTo>
                    <a:pt x="138141" y="313747"/>
                  </a:lnTo>
                  <a:lnTo>
                    <a:pt x="188601" y="319609"/>
                  </a:lnTo>
                  <a:lnTo>
                    <a:pt x="243628" y="320767"/>
                  </a:lnTo>
                  <a:lnTo>
                    <a:pt x="302833" y="313778"/>
                  </a:lnTo>
                  <a:lnTo>
                    <a:pt x="327579" y="310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400497" y="2421554"/>
              <a:ext cx="258203" cy="652768"/>
            </a:xfrm>
            <a:custGeom>
              <a:avLst/>
              <a:gdLst/>
              <a:ahLst/>
              <a:cxnLst/>
              <a:rect l="0" t="0" r="0" b="0"/>
              <a:pathLst>
                <a:path w="258203" h="652768">
                  <a:moveTo>
                    <a:pt x="0" y="0"/>
                  </a:moveTo>
                  <a:lnTo>
                    <a:pt x="22357" y="0"/>
                  </a:lnTo>
                  <a:lnTo>
                    <a:pt x="39572" y="6239"/>
                  </a:lnTo>
                  <a:lnTo>
                    <a:pt x="100163" y="49498"/>
                  </a:lnTo>
                  <a:lnTo>
                    <a:pt x="152813" y="105933"/>
                  </a:lnTo>
                  <a:lnTo>
                    <a:pt x="189413" y="155933"/>
                  </a:lnTo>
                  <a:lnTo>
                    <a:pt x="220385" y="210869"/>
                  </a:lnTo>
                  <a:lnTo>
                    <a:pt x="243444" y="266781"/>
                  </a:lnTo>
                  <a:lnTo>
                    <a:pt x="250859" y="322886"/>
                  </a:lnTo>
                  <a:lnTo>
                    <a:pt x="252323" y="382148"/>
                  </a:lnTo>
                  <a:lnTo>
                    <a:pt x="258202" y="438654"/>
                  </a:lnTo>
                  <a:lnTo>
                    <a:pt x="254746" y="464799"/>
                  </a:lnTo>
                  <a:lnTo>
                    <a:pt x="233464" y="519711"/>
                  </a:lnTo>
                  <a:lnTo>
                    <a:pt x="207900" y="575618"/>
                  </a:lnTo>
                  <a:lnTo>
                    <a:pt x="190372" y="625483"/>
                  </a:lnTo>
                  <a:lnTo>
                    <a:pt x="178984" y="652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3327293" y="2379440"/>
            <a:ext cx="952340" cy="543722"/>
            <a:chOff x="3327293" y="2379440"/>
            <a:chExt cx="952340" cy="543722"/>
          </a:xfrm>
        </p:grpSpPr>
        <p:sp>
          <p:nvSpPr>
            <p:cNvPr id="94" name="Freeform 93"/>
            <p:cNvSpPr/>
            <p:nvPr/>
          </p:nvSpPr>
          <p:spPr>
            <a:xfrm>
              <a:off x="3327293" y="2379440"/>
              <a:ext cx="426161" cy="543722"/>
            </a:xfrm>
            <a:custGeom>
              <a:avLst/>
              <a:gdLst/>
              <a:ahLst/>
              <a:cxnLst/>
              <a:rect l="0" t="0" r="0" b="0"/>
              <a:pathLst>
                <a:path w="426161" h="543722">
                  <a:moveTo>
                    <a:pt x="136582" y="0"/>
                  </a:moveTo>
                  <a:lnTo>
                    <a:pt x="93891" y="14572"/>
                  </a:lnTo>
                  <a:lnTo>
                    <a:pt x="52240" y="44993"/>
                  </a:lnTo>
                  <a:lnTo>
                    <a:pt x="31913" y="74553"/>
                  </a:lnTo>
                  <a:lnTo>
                    <a:pt x="7093" y="136945"/>
                  </a:lnTo>
                  <a:lnTo>
                    <a:pt x="1170" y="188574"/>
                  </a:lnTo>
                  <a:lnTo>
                    <a:pt x="0" y="250766"/>
                  </a:lnTo>
                  <a:lnTo>
                    <a:pt x="5358" y="302868"/>
                  </a:lnTo>
                  <a:lnTo>
                    <a:pt x="17681" y="362596"/>
                  </a:lnTo>
                  <a:lnTo>
                    <a:pt x="34500" y="420667"/>
                  </a:lnTo>
                  <a:lnTo>
                    <a:pt x="40452" y="434863"/>
                  </a:lnTo>
                  <a:lnTo>
                    <a:pt x="59543" y="456875"/>
                  </a:lnTo>
                  <a:lnTo>
                    <a:pt x="117428" y="510022"/>
                  </a:lnTo>
                  <a:lnTo>
                    <a:pt x="170758" y="538736"/>
                  </a:lnTo>
                  <a:lnTo>
                    <a:pt x="216639" y="543721"/>
                  </a:lnTo>
                  <a:lnTo>
                    <a:pt x="278305" y="535517"/>
                  </a:lnTo>
                  <a:lnTo>
                    <a:pt x="313885" y="522880"/>
                  </a:lnTo>
                  <a:lnTo>
                    <a:pt x="324974" y="517043"/>
                  </a:lnTo>
                  <a:lnTo>
                    <a:pt x="340415" y="501198"/>
                  </a:lnTo>
                  <a:lnTo>
                    <a:pt x="384284" y="441831"/>
                  </a:lnTo>
                  <a:lnTo>
                    <a:pt x="407910" y="388832"/>
                  </a:lnTo>
                  <a:lnTo>
                    <a:pt x="419465" y="330444"/>
                  </a:lnTo>
                  <a:lnTo>
                    <a:pt x="426160" y="287942"/>
                  </a:lnTo>
                  <a:lnTo>
                    <a:pt x="419127" y="228539"/>
                  </a:lnTo>
                  <a:lnTo>
                    <a:pt x="400884" y="166416"/>
                  </a:lnTo>
                  <a:lnTo>
                    <a:pt x="360978" y="104567"/>
                  </a:lnTo>
                  <a:lnTo>
                    <a:pt x="324667" y="65369"/>
                  </a:lnTo>
                  <a:lnTo>
                    <a:pt x="292917" y="48354"/>
                  </a:lnTo>
                  <a:lnTo>
                    <a:pt x="267675" y="39818"/>
                  </a:lnTo>
                  <a:lnTo>
                    <a:pt x="208447" y="40447"/>
                  </a:lnTo>
                  <a:lnTo>
                    <a:pt x="168168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916601" y="282163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242984" y="2421554"/>
              <a:ext cx="36649" cy="484312"/>
            </a:xfrm>
            <a:custGeom>
              <a:avLst/>
              <a:gdLst/>
              <a:ahLst/>
              <a:cxnLst/>
              <a:rect l="0" t="0" r="0" b="0"/>
              <a:pathLst>
                <a:path w="36649" h="484312">
                  <a:moveTo>
                    <a:pt x="0" y="0"/>
                  </a:moveTo>
                  <a:lnTo>
                    <a:pt x="0" y="60384"/>
                  </a:lnTo>
                  <a:lnTo>
                    <a:pt x="3120" y="118107"/>
                  </a:lnTo>
                  <a:lnTo>
                    <a:pt x="8334" y="173425"/>
                  </a:lnTo>
                  <a:lnTo>
                    <a:pt x="15684" y="228449"/>
                  </a:lnTo>
                  <a:lnTo>
                    <a:pt x="19465" y="279039"/>
                  </a:lnTo>
                  <a:lnTo>
                    <a:pt x="20585" y="338481"/>
                  </a:lnTo>
                  <a:lnTo>
                    <a:pt x="26506" y="394959"/>
                  </a:lnTo>
                  <a:lnTo>
                    <a:pt x="36648" y="448464"/>
                  </a:lnTo>
                  <a:lnTo>
                    <a:pt x="31586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010266" y="2379440"/>
              <a:ext cx="264305" cy="300576"/>
            </a:xfrm>
            <a:custGeom>
              <a:avLst/>
              <a:gdLst/>
              <a:ahLst/>
              <a:cxnLst/>
              <a:rect l="0" t="0" r="0" b="0"/>
              <a:pathLst>
                <a:path w="264305" h="300576">
                  <a:moveTo>
                    <a:pt x="264304" y="284269"/>
                  </a:moveTo>
                  <a:lnTo>
                    <a:pt x="205687" y="284269"/>
                  </a:lnTo>
                  <a:lnTo>
                    <a:pt x="143108" y="291505"/>
                  </a:lnTo>
                  <a:lnTo>
                    <a:pt x="80660" y="297267"/>
                  </a:lnTo>
                  <a:lnTo>
                    <a:pt x="55172" y="300575"/>
                  </a:lnTo>
                  <a:lnTo>
                    <a:pt x="28247" y="298145"/>
                  </a:lnTo>
                  <a:lnTo>
                    <a:pt x="18025" y="293520"/>
                  </a:lnTo>
                  <a:lnTo>
                    <a:pt x="3548" y="279022"/>
                  </a:lnTo>
                  <a:lnTo>
                    <a:pt x="389" y="270243"/>
                  </a:lnTo>
                  <a:lnTo>
                    <a:pt x="0" y="251129"/>
                  </a:lnTo>
                  <a:lnTo>
                    <a:pt x="20734" y="196717"/>
                  </a:lnTo>
                  <a:lnTo>
                    <a:pt x="41496" y="143233"/>
                  </a:lnTo>
                  <a:lnTo>
                    <a:pt x="66957" y="88778"/>
                  </a:lnTo>
                  <a:lnTo>
                    <a:pt x="88259" y="26595"/>
                  </a:lnTo>
                  <a:lnTo>
                    <a:pt x="958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9" name="Freeform 98"/>
          <p:cNvSpPr/>
          <p:nvPr/>
        </p:nvSpPr>
        <p:spPr>
          <a:xfrm>
            <a:off x="4990507" y="2518446"/>
            <a:ext cx="526427" cy="345087"/>
          </a:xfrm>
          <a:custGeom>
            <a:avLst/>
            <a:gdLst/>
            <a:ahLst/>
            <a:cxnLst/>
            <a:rect l="0" t="0" r="0" b="0"/>
            <a:pathLst>
              <a:path w="526427" h="345087">
                <a:moveTo>
                  <a:pt x="0" y="124207"/>
                </a:moveTo>
                <a:lnTo>
                  <a:pt x="37479" y="115873"/>
                </a:lnTo>
                <a:lnTo>
                  <a:pt x="95316" y="106731"/>
                </a:lnTo>
                <a:lnTo>
                  <a:pt x="148203" y="103857"/>
                </a:lnTo>
                <a:lnTo>
                  <a:pt x="209300" y="103289"/>
                </a:lnTo>
                <a:lnTo>
                  <a:pt x="262052" y="110413"/>
                </a:lnTo>
                <a:lnTo>
                  <a:pt x="316319" y="113033"/>
                </a:lnTo>
                <a:lnTo>
                  <a:pt x="366510" y="107961"/>
                </a:lnTo>
                <a:lnTo>
                  <a:pt x="373022" y="102848"/>
                </a:lnTo>
                <a:lnTo>
                  <a:pt x="376193" y="95930"/>
                </a:lnTo>
                <a:lnTo>
                  <a:pt x="377137" y="87808"/>
                </a:lnTo>
                <a:lnTo>
                  <a:pt x="371948" y="72544"/>
                </a:lnTo>
                <a:lnTo>
                  <a:pt x="349552" y="43682"/>
                </a:lnTo>
                <a:lnTo>
                  <a:pt x="323890" y="28078"/>
                </a:lnTo>
                <a:lnTo>
                  <a:pt x="262994" y="5071"/>
                </a:lnTo>
                <a:lnTo>
                  <a:pt x="225973" y="0"/>
                </a:lnTo>
                <a:lnTo>
                  <a:pt x="190958" y="4087"/>
                </a:lnTo>
                <a:lnTo>
                  <a:pt x="137061" y="30731"/>
                </a:lnTo>
                <a:lnTo>
                  <a:pt x="94795" y="63368"/>
                </a:lnTo>
                <a:lnTo>
                  <a:pt x="74361" y="93312"/>
                </a:lnTo>
                <a:lnTo>
                  <a:pt x="49500" y="155852"/>
                </a:lnTo>
                <a:lnTo>
                  <a:pt x="37507" y="205154"/>
                </a:lnTo>
                <a:lnTo>
                  <a:pt x="46866" y="266234"/>
                </a:lnTo>
                <a:lnTo>
                  <a:pt x="62110" y="301600"/>
                </a:lnTo>
                <a:lnTo>
                  <a:pt x="77907" y="317302"/>
                </a:lnTo>
                <a:lnTo>
                  <a:pt x="116645" y="336914"/>
                </a:lnTo>
                <a:lnTo>
                  <a:pt x="180019" y="344200"/>
                </a:lnTo>
                <a:lnTo>
                  <a:pt x="240930" y="345086"/>
                </a:lnTo>
                <a:lnTo>
                  <a:pt x="299712" y="344092"/>
                </a:lnTo>
                <a:lnTo>
                  <a:pt x="357230" y="330645"/>
                </a:lnTo>
                <a:lnTo>
                  <a:pt x="408343" y="315936"/>
                </a:lnTo>
                <a:lnTo>
                  <a:pt x="460380" y="294834"/>
                </a:lnTo>
                <a:lnTo>
                  <a:pt x="516814" y="274916"/>
                </a:lnTo>
                <a:lnTo>
                  <a:pt x="526426" y="27160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463420" y="305326"/>
            <a:ext cx="1660842" cy="579068"/>
            <a:chOff x="463420" y="305326"/>
            <a:chExt cx="1660842" cy="579068"/>
          </a:xfrm>
        </p:grpSpPr>
        <p:sp>
          <p:nvSpPr>
            <p:cNvPr id="2" name="Freeform 1"/>
            <p:cNvSpPr/>
            <p:nvPr/>
          </p:nvSpPr>
          <p:spPr>
            <a:xfrm>
              <a:off x="463420" y="305326"/>
              <a:ext cx="425615" cy="381366"/>
            </a:xfrm>
            <a:custGeom>
              <a:avLst/>
              <a:gdLst/>
              <a:ahLst/>
              <a:cxnLst/>
              <a:rect l="0" t="0" r="0" b="0"/>
              <a:pathLst>
                <a:path w="425615" h="381366">
                  <a:moveTo>
                    <a:pt x="20890" y="0"/>
                  </a:moveTo>
                  <a:lnTo>
                    <a:pt x="4102" y="62280"/>
                  </a:lnTo>
                  <a:lnTo>
                    <a:pt x="677" y="116331"/>
                  </a:lnTo>
                  <a:lnTo>
                    <a:pt x="0" y="172068"/>
                  </a:lnTo>
                  <a:lnTo>
                    <a:pt x="15507" y="228138"/>
                  </a:lnTo>
                  <a:lnTo>
                    <a:pt x="31049" y="284273"/>
                  </a:lnTo>
                  <a:lnTo>
                    <a:pt x="39443" y="310008"/>
                  </a:lnTo>
                  <a:lnTo>
                    <a:pt x="50973" y="329244"/>
                  </a:lnTo>
                  <a:lnTo>
                    <a:pt x="59663" y="334139"/>
                  </a:lnTo>
                  <a:lnTo>
                    <a:pt x="81796" y="336460"/>
                  </a:lnTo>
                  <a:lnTo>
                    <a:pt x="100992" y="330472"/>
                  </a:lnTo>
                  <a:lnTo>
                    <a:pt x="132379" y="307564"/>
                  </a:lnTo>
                  <a:lnTo>
                    <a:pt x="166172" y="251956"/>
                  </a:lnTo>
                  <a:lnTo>
                    <a:pt x="172727" y="247519"/>
                  </a:lnTo>
                  <a:lnTo>
                    <a:pt x="179437" y="246901"/>
                  </a:lnTo>
                  <a:lnTo>
                    <a:pt x="186249" y="248829"/>
                  </a:lnTo>
                  <a:lnTo>
                    <a:pt x="191961" y="253623"/>
                  </a:lnTo>
                  <a:lnTo>
                    <a:pt x="225441" y="314739"/>
                  </a:lnTo>
                  <a:lnTo>
                    <a:pt x="246964" y="351659"/>
                  </a:lnTo>
                  <a:lnTo>
                    <a:pt x="275049" y="371567"/>
                  </a:lnTo>
                  <a:lnTo>
                    <a:pt x="295287" y="380780"/>
                  </a:lnTo>
                  <a:lnTo>
                    <a:pt x="305597" y="381365"/>
                  </a:lnTo>
                  <a:lnTo>
                    <a:pt x="326411" y="375776"/>
                  </a:lnTo>
                  <a:lnTo>
                    <a:pt x="352271" y="359476"/>
                  </a:lnTo>
                  <a:lnTo>
                    <a:pt x="374751" y="334239"/>
                  </a:lnTo>
                  <a:lnTo>
                    <a:pt x="394902" y="293100"/>
                  </a:lnTo>
                  <a:lnTo>
                    <a:pt x="413756" y="233021"/>
                  </a:lnTo>
                  <a:lnTo>
                    <a:pt x="425614" y="171807"/>
                  </a:lnTo>
                  <a:lnTo>
                    <a:pt x="421698" y="117196"/>
                  </a:lnTo>
                  <a:lnTo>
                    <a:pt x="406569" y="54211"/>
                  </a:lnTo>
                  <a:lnTo>
                    <a:pt x="399916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89678" y="531396"/>
              <a:ext cx="115815" cy="122811"/>
            </a:xfrm>
            <a:custGeom>
              <a:avLst/>
              <a:gdLst/>
              <a:ahLst/>
              <a:cxnLst/>
              <a:rect l="0" t="0" r="0" b="0"/>
              <a:pathLst>
                <a:path w="115815" h="122811">
                  <a:moveTo>
                    <a:pt x="0" y="26614"/>
                  </a:moveTo>
                  <a:lnTo>
                    <a:pt x="5590" y="85231"/>
                  </a:lnTo>
                  <a:lnTo>
                    <a:pt x="15619" y="122810"/>
                  </a:lnTo>
                  <a:lnTo>
                    <a:pt x="11430" y="76254"/>
                  </a:lnTo>
                  <a:lnTo>
                    <a:pt x="16385" y="39372"/>
                  </a:lnTo>
                  <a:lnTo>
                    <a:pt x="30851" y="11807"/>
                  </a:lnTo>
                  <a:lnTo>
                    <a:pt x="39285" y="6214"/>
                  </a:lnTo>
                  <a:lnTo>
                    <a:pt x="61134" y="0"/>
                  </a:lnTo>
                  <a:lnTo>
                    <a:pt x="115814" y="55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10777" y="558010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4939" y="16767"/>
                  </a:lnTo>
                  <a:lnTo>
                    <a:pt x="5864" y="723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10777" y="43166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10818" y="368497"/>
              <a:ext cx="15743" cy="326384"/>
            </a:xfrm>
            <a:custGeom>
              <a:avLst/>
              <a:gdLst/>
              <a:ahLst/>
              <a:cxnLst/>
              <a:rect l="0" t="0" r="0" b="0"/>
              <a:pathLst>
                <a:path w="15743" h="326384">
                  <a:moveTo>
                    <a:pt x="10529" y="0"/>
                  </a:moveTo>
                  <a:lnTo>
                    <a:pt x="10529" y="58617"/>
                  </a:lnTo>
                  <a:lnTo>
                    <a:pt x="10529" y="121196"/>
                  </a:lnTo>
                  <a:lnTo>
                    <a:pt x="10529" y="171351"/>
                  </a:lnTo>
                  <a:lnTo>
                    <a:pt x="13648" y="233932"/>
                  </a:lnTo>
                  <a:lnTo>
                    <a:pt x="15742" y="278713"/>
                  </a:lnTo>
                  <a:lnTo>
                    <a:pt x="8954" y="307969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37119" y="494839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0896" y="5589"/>
                  </a:lnTo>
                  <a:lnTo>
                    <a:pt x="74299" y="21331"/>
                  </a:lnTo>
                  <a:lnTo>
                    <a:pt x="11606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10860" y="568538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54145"/>
                  </a:lnTo>
                  <a:lnTo>
                    <a:pt x="7235" y="112285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21388" y="4632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37202" y="549371"/>
              <a:ext cx="128229" cy="127063"/>
            </a:xfrm>
            <a:custGeom>
              <a:avLst/>
              <a:gdLst/>
              <a:ahLst/>
              <a:cxnLst/>
              <a:rect l="0" t="0" r="0" b="0"/>
              <a:pathLst>
                <a:path w="128229" h="127063">
                  <a:moveTo>
                    <a:pt x="0" y="29696"/>
                  </a:moveTo>
                  <a:lnTo>
                    <a:pt x="9065" y="88313"/>
                  </a:lnTo>
                  <a:lnTo>
                    <a:pt x="16305" y="127062"/>
                  </a:lnTo>
                  <a:lnTo>
                    <a:pt x="15549" y="126192"/>
                  </a:lnTo>
                  <a:lnTo>
                    <a:pt x="13875" y="122103"/>
                  </a:lnTo>
                  <a:lnTo>
                    <a:pt x="10969" y="69190"/>
                  </a:lnTo>
                  <a:lnTo>
                    <a:pt x="13064" y="44909"/>
                  </a:lnTo>
                  <a:lnTo>
                    <a:pt x="27397" y="18086"/>
                  </a:lnTo>
                  <a:lnTo>
                    <a:pt x="39862" y="2699"/>
                  </a:lnTo>
                  <a:lnTo>
                    <a:pt x="47632" y="0"/>
                  </a:lnTo>
                  <a:lnTo>
                    <a:pt x="65623" y="3239"/>
                  </a:lnTo>
                  <a:lnTo>
                    <a:pt x="101072" y="18217"/>
                  </a:lnTo>
                  <a:lnTo>
                    <a:pt x="118230" y="33953"/>
                  </a:lnTo>
                  <a:lnTo>
                    <a:pt x="124444" y="43062"/>
                  </a:lnTo>
                  <a:lnTo>
                    <a:pt x="128228" y="65662"/>
                  </a:lnTo>
                  <a:lnTo>
                    <a:pt x="126342" y="1244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63544" y="533811"/>
              <a:ext cx="260718" cy="350583"/>
            </a:xfrm>
            <a:custGeom>
              <a:avLst/>
              <a:gdLst/>
              <a:ahLst/>
              <a:cxnLst/>
              <a:rect l="0" t="0" r="0" b="0"/>
              <a:pathLst>
                <a:path w="260718" h="350583">
                  <a:moveTo>
                    <a:pt x="200041" y="66313"/>
                  </a:moveTo>
                  <a:lnTo>
                    <a:pt x="200041" y="43956"/>
                  </a:lnTo>
                  <a:lnTo>
                    <a:pt x="193802" y="26741"/>
                  </a:lnTo>
                  <a:lnTo>
                    <a:pt x="188863" y="18874"/>
                  </a:lnTo>
                  <a:lnTo>
                    <a:pt x="174016" y="7015"/>
                  </a:lnTo>
                  <a:lnTo>
                    <a:pt x="165144" y="2214"/>
                  </a:lnTo>
                  <a:lnTo>
                    <a:pt x="142807" y="0"/>
                  </a:lnTo>
                  <a:lnTo>
                    <a:pt x="119621" y="4085"/>
                  </a:lnTo>
                  <a:lnTo>
                    <a:pt x="101518" y="13700"/>
                  </a:lnTo>
                  <a:lnTo>
                    <a:pt x="88793" y="28891"/>
                  </a:lnTo>
                  <a:lnTo>
                    <a:pt x="71091" y="67240"/>
                  </a:lnTo>
                  <a:lnTo>
                    <a:pt x="69811" y="87782"/>
                  </a:lnTo>
                  <a:lnTo>
                    <a:pt x="74310" y="108610"/>
                  </a:lnTo>
                  <a:lnTo>
                    <a:pt x="84109" y="129565"/>
                  </a:lnTo>
                  <a:lnTo>
                    <a:pt x="99383" y="144338"/>
                  </a:lnTo>
                  <a:lnTo>
                    <a:pt x="108369" y="149915"/>
                  </a:lnTo>
                  <a:lnTo>
                    <a:pt x="127713" y="152992"/>
                  </a:lnTo>
                  <a:lnTo>
                    <a:pt x="137784" y="152175"/>
                  </a:lnTo>
                  <a:lnTo>
                    <a:pt x="155214" y="145028"/>
                  </a:lnTo>
                  <a:lnTo>
                    <a:pt x="170759" y="132883"/>
                  </a:lnTo>
                  <a:lnTo>
                    <a:pt x="206901" y="92020"/>
                  </a:lnTo>
                  <a:lnTo>
                    <a:pt x="210464" y="90470"/>
                  </a:lnTo>
                  <a:lnTo>
                    <a:pt x="211669" y="92946"/>
                  </a:lnTo>
                  <a:lnTo>
                    <a:pt x="212228" y="105056"/>
                  </a:lnTo>
                  <a:lnTo>
                    <a:pt x="225288" y="157073"/>
                  </a:lnTo>
                  <a:lnTo>
                    <a:pt x="246015" y="209630"/>
                  </a:lnTo>
                  <a:lnTo>
                    <a:pt x="259469" y="258139"/>
                  </a:lnTo>
                  <a:lnTo>
                    <a:pt x="260717" y="271406"/>
                  </a:lnTo>
                  <a:lnTo>
                    <a:pt x="258039" y="282590"/>
                  </a:lnTo>
                  <a:lnTo>
                    <a:pt x="245705" y="301256"/>
                  </a:lnTo>
                  <a:lnTo>
                    <a:pt x="219031" y="319330"/>
                  </a:lnTo>
                  <a:lnTo>
                    <a:pt x="161765" y="327511"/>
                  </a:lnTo>
                  <a:lnTo>
                    <a:pt x="111361" y="330098"/>
                  </a:lnTo>
                  <a:lnTo>
                    <a:pt x="48167" y="340860"/>
                  </a:lnTo>
                  <a:lnTo>
                    <a:pt x="0" y="3505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42196" y="315854"/>
            <a:ext cx="6074945" cy="578940"/>
            <a:chOff x="442196" y="315854"/>
            <a:chExt cx="6074945" cy="578940"/>
          </a:xfrm>
        </p:grpSpPr>
        <p:sp>
          <p:nvSpPr>
            <p:cNvPr id="13" name="Freeform 12"/>
            <p:cNvSpPr/>
            <p:nvPr/>
          </p:nvSpPr>
          <p:spPr>
            <a:xfrm>
              <a:off x="2516310" y="494839"/>
              <a:ext cx="136872" cy="171013"/>
            </a:xfrm>
            <a:custGeom>
              <a:avLst/>
              <a:gdLst/>
              <a:ahLst/>
              <a:cxnLst/>
              <a:rect l="0" t="0" r="0" b="0"/>
              <a:pathLst>
                <a:path w="136872" h="171013">
                  <a:moveTo>
                    <a:pt x="0" y="42114"/>
                  </a:moveTo>
                  <a:lnTo>
                    <a:pt x="0" y="64471"/>
                  </a:lnTo>
                  <a:lnTo>
                    <a:pt x="19787" y="119104"/>
                  </a:lnTo>
                  <a:lnTo>
                    <a:pt x="36098" y="171012"/>
                  </a:lnTo>
                  <a:lnTo>
                    <a:pt x="26822" y="143576"/>
                  </a:lnTo>
                  <a:lnTo>
                    <a:pt x="26739" y="124643"/>
                  </a:lnTo>
                  <a:lnTo>
                    <a:pt x="33287" y="67410"/>
                  </a:lnTo>
                  <a:lnTo>
                    <a:pt x="42481" y="49067"/>
                  </a:lnTo>
                  <a:lnTo>
                    <a:pt x="66399" y="25587"/>
                  </a:lnTo>
                  <a:lnTo>
                    <a:pt x="95713" y="940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98705" y="505367"/>
              <a:ext cx="153406" cy="183253"/>
            </a:xfrm>
            <a:custGeom>
              <a:avLst/>
              <a:gdLst/>
              <a:ahLst/>
              <a:cxnLst/>
              <a:rect l="0" t="0" r="0" b="0"/>
              <a:pathLst>
                <a:path w="153406" h="183253">
                  <a:moveTo>
                    <a:pt x="28175" y="0"/>
                  </a:moveTo>
                  <a:lnTo>
                    <a:pt x="18600" y="24047"/>
                  </a:lnTo>
                  <a:lnTo>
                    <a:pt x="7932" y="38374"/>
                  </a:lnTo>
                  <a:lnTo>
                    <a:pt x="1631" y="58779"/>
                  </a:lnTo>
                  <a:lnTo>
                    <a:pt x="0" y="82276"/>
                  </a:lnTo>
                  <a:lnTo>
                    <a:pt x="6829" y="115236"/>
                  </a:lnTo>
                  <a:lnTo>
                    <a:pt x="36081" y="168380"/>
                  </a:lnTo>
                  <a:lnTo>
                    <a:pt x="46314" y="175425"/>
                  </a:lnTo>
                  <a:lnTo>
                    <a:pt x="73282" y="183252"/>
                  </a:lnTo>
                  <a:lnTo>
                    <a:pt x="98526" y="180491"/>
                  </a:lnTo>
                  <a:lnTo>
                    <a:pt x="110170" y="176480"/>
                  </a:lnTo>
                  <a:lnTo>
                    <a:pt x="126229" y="162664"/>
                  </a:lnTo>
                  <a:lnTo>
                    <a:pt x="146070" y="125198"/>
                  </a:lnTo>
                  <a:lnTo>
                    <a:pt x="153405" y="62096"/>
                  </a:lnTo>
                  <a:lnTo>
                    <a:pt x="151068" y="26978"/>
                  </a:lnTo>
                  <a:lnTo>
                    <a:pt x="14398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16393" y="315854"/>
              <a:ext cx="263214" cy="379027"/>
            </a:xfrm>
            <a:custGeom>
              <a:avLst/>
              <a:gdLst/>
              <a:ahLst/>
              <a:cxnLst/>
              <a:rect l="0" t="0" r="0" b="0"/>
              <a:pathLst>
                <a:path w="263214" h="379027">
                  <a:moveTo>
                    <a:pt x="0" y="0"/>
                  </a:moveTo>
                  <a:lnTo>
                    <a:pt x="8334" y="52051"/>
                  </a:lnTo>
                  <a:lnTo>
                    <a:pt x="12998" y="105110"/>
                  </a:lnTo>
                  <a:lnTo>
                    <a:pt x="25054" y="164262"/>
                  </a:lnTo>
                  <a:lnTo>
                    <a:pt x="42179" y="226786"/>
                  </a:lnTo>
                  <a:lnTo>
                    <a:pt x="56165" y="286823"/>
                  </a:lnTo>
                  <a:lnTo>
                    <a:pt x="66685" y="329610"/>
                  </a:lnTo>
                  <a:lnTo>
                    <a:pt x="70193" y="335554"/>
                  </a:lnTo>
                  <a:lnTo>
                    <a:pt x="73702" y="336007"/>
                  </a:lnTo>
                  <a:lnTo>
                    <a:pt x="77211" y="332799"/>
                  </a:lnTo>
                  <a:lnTo>
                    <a:pt x="93587" y="297539"/>
                  </a:lnTo>
                  <a:lnTo>
                    <a:pt x="138103" y="265928"/>
                  </a:lnTo>
                  <a:lnTo>
                    <a:pt x="180000" y="251019"/>
                  </a:lnTo>
                  <a:lnTo>
                    <a:pt x="235814" y="240397"/>
                  </a:lnTo>
                  <a:lnTo>
                    <a:pt x="255325" y="226166"/>
                  </a:lnTo>
                  <a:lnTo>
                    <a:pt x="259124" y="217458"/>
                  </a:lnTo>
                  <a:lnTo>
                    <a:pt x="259317" y="208143"/>
                  </a:lnTo>
                  <a:lnTo>
                    <a:pt x="257106" y="198424"/>
                  </a:lnTo>
                  <a:lnTo>
                    <a:pt x="252123" y="190774"/>
                  </a:lnTo>
                  <a:lnTo>
                    <a:pt x="237227" y="179155"/>
                  </a:lnTo>
                  <a:lnTo>
                    <a:pt x="218908" y="176331"/>
                  </a:lnTo>
                  <a:lnTo>
                    <a:pt x="178552" y="184050"/>
                  </a:lnTo>
                  <a:lnTo>
                    <a:pt x="160855" y="196444"/>
                  </a:lnTo>
                  <a:lnTo>
                    <a:pt x="146361" y="214820"/>
                  </a:lnTo>
                  <a:lnTo>
                    <a:pt x="136019" y="238586"/>
                  </a:lnTo>
                  <a:lnTo>
                    <a:pt x="133763" y="261626"/>
                  </a:lnTo>
                  <a:lnTo>
                    <a:pt x="144867" y="315646"/>
                  </a:lnTo>
                  <a:lnTo>
                    <a:pt x="151343" y="336819"/>
                  </a:lnTo>
                  <a:lnTo>
                    <a:pt x="157048" y="345039"/>
                  </a:lnTo>
                  <a:lnTo>
                    <a:pt x="172744" y="357292"/>
                  </a:lnTo>
                  <a:lnTo>
                    <a:pt x="201313" y="370767"/>
                  </a:lnTo>
                  <a:lnTo>
                    <a:pt x="263213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79606" y="694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94991" y="473782"/>
              <a:ext cx="194189" cy="221099"/>
            </a:xfrm>
            <a:custGeom>
              <a:avLst/>
              <a:gdLst/>
              <a:ahLst/>
              <a:cxnLst/>
              <a:rect l="0" t="0" r="0" b="0"/>
              <a:pathLst>
                <a:path w="194189" h="221099">
                  <a:moveTo>
                    <a:pt x="126770" y="0"/>
                  </a:moveTo>
                  <a:lnTo>
                    <a:pt x="71725" y="19128"/>
                  </a:lnTo>
                  <a:lnTo>
                    <a:pt x="36111" y="37773"/>
                  </a:lnTo>
                  <a:lnTo>
                    <a:pt x="10871" y="65004"/>
                  </a:lnTo>
                  <a:lnTo>
                    <a:pt x="0" y="85043"/>
                  </a:lnTo>
                  <a:lnTo>
                    <a:pt x="143" y="92960"/>
                  </a:lnTo>
                  <a:lnTo>
                    <a:pt x="3748" y="99408"/>
                  </a:lnTo>
                  <a:lnTo>
                    <a:pt x="9660" y="104876"/>
                  </a:lnTo>
                  <a:lnTo>
                    <a:pt x="28708" y="110953"/>
                  </a:lnTo>
                  <a:lnTo>
                    <a:pt x="91456" y="116343"/>
                  </a:lnTo>
                  <a:lnTo>
                    <a:pt x="147336" y="130383"/>
                  </a:lnTo>
                  <a:lnTo>
                    <a:pt x="179267" y="140537"/>
                  </a:lnTo>
                  <a:lnTo>
                    <a:pt x="186335" y="147504"/>
                  </a:lnTo>
                  <a:lnTo>
                    <a:pt x="194188" y="167723"/>
                  </a:lnTo>
                  <a:lnTo>
                    <a:pt x="193942" y="177326"/>
                  </a:lnTo>
                  <a:lnTo>
                    <a:pt x="187430" y="194235"/>
                  </a:lnTo>
                  <a:lnTo>
                    <a:pt x="170498" y="206429"/>
                  </a:lnTo>
                  <a:lnTo>
                    <a:pt x="147374" y="214579"/>
                  </a:lnTo>
                  <a:lnTo>
                    <a:pt x="94402" y="219811"/>
                  </a:lnTo>
                  <a:lnTo>
                    <a:pt x="32014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27745" y="344961"/>
              <a:ext cx="167841" cy="381506"/>
            </a:xfrm>
            <a:custGeom>
              <a:avLst/>
              <a:gdLst/>
              <a:ahLst/>
              <a:cxnLst/>
              <a:rect l="0" t="0" r="0" b="0"/>
              <a:pathLst>
                <a:path w="167841" h="381506">
                  <a:moveTo>
                    <a:pt x="62555" y="381505"/>
                  </a:moveTo>
                  <a:lnTo>
                    <a:pt x="47901" y="326364"/>
                  </a:lnTo>
                  <a:lnTo>
                    <a:pt x="30889" y="263629"/>
                  </a:lnTo>
                  <a:lnTo>
                    <a:pt x="16916" y="209132"/>
                  </a:lnTo>
                  <a:lnTo>
                    <a:pt x="2502" y="147629"/>
                  </a:lnTo>
                  <a:lnTo>
                    <a:pt x="0" y="93282"/>
                  </a:lnTo>
                  <a:lnTo>
                    <a:pt x="5156" y="51480"/>
                  </a:lnTo>
                  <a:lnTo>
                    <a:pt x="14038" y="29717"/>
                  </a:lnTo>
                  <a:lnTo>
                    <a:pt x="19682" y="20637"/>
                  </a:lnTo>
                  <a:lnTo>
                    <a:pt x="38431" y="7430"/>
                  </a:lnTo>
                  <a:lnTo>
                    <a:pt x="61192" y="0"/>
                  </a:lnTo>
                  <a:lnTo>
                    <a:pt x="93737" y="2394"/>
                  </a:lnTo>
                  <a:lnTo>
                    <a:pt x="146730" y="16968"/>
                  </a:lnTo>
                  <a:lnTo>
                    <a:pt x="158458" y="23736"/>
                  </a:lnTo>
                  <a:lnTo>
                    <a:pt x="167840" y="340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95544" y="579067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28402" y="17958"/>
                  </a:lnTo>
                  <a:lnTo>
                    <a:pt x="78395" y="28547"/>
                  </a:lnTo>
                  <a:lnTo>
                    <a:pt x="36096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27171" y="536953"/>
              <a:ext cx="115814" cy="145927"/>
            </a:xfrm>
            <a:custGeom>
              <a:avLst/>
              <a:gdLst/>
              <a:ahLst/>
              <a:cxnLst/>
              <a:rect l="0" t="0" r="0" b="0"/>
              <a:pathLst>
                <a:path w="115814" h="145927">
                  <a:moveTo>
                    <a:pt x="0" y="52642"/>
                  </a:moveTo>
                  <a:lnTo>
                    <a:pt x="19128" y="105347"/>
                  </a:lnTo>
                  <a:lnTo>
                    <a:pt x="51919" y="145926"/>
                  </a:lnTo>
                  <a:lnTo>
                    <a:pt x="48031" y="142455"/>
                  </a:lnTo>
                  <a:lnTo>
                    <a:pt x="27979" y="84333"/>
                  </a:lnTo>
                  <a:lnTo>
                    <a:pt x="28697" y="47084"/>
                  </a:lnTo>
                  <a:lnTo>
                    <a:pt x="34339" y="37239"/>
                  </a:lnTo>
                  <a:lnTo>
                    <a:pt x="53086" y="23180"/>
                  </a:lnTo>
                  <a:lnTo>
                    <a:pt x="99104" y="386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13521" y="568538"/>
              <a:ext cx="114653" cy="159306"/>
            </a:xfrm>
            <a:custGeom>
              <a:avLst/>
              <a:gdLst/>
              <a:ahLst/>
              <a:cxnLst/>
              <a:rect l="0" t="0" r="0" b="0"/>
              <a:pathLst>
                <a:path w="114653" h="159306">
                  <a:moveTo>
                    <a:pt x="87390" y="0"/>
                  </a:moveTo>
                  <a:lnTo>
                    <a:pt x="43428" y="20244"/>
                  </a:lnTo>
                  <a:lnTo>
                    <a:pt x="18733" y="39404"/>
                  </a:lnTo>
                  <a:lnTo>
                    <a:pt x="6963" y="59237"/>
                  </a:lnTo>
                  <a:lnTo>
                    <a:pt x="2187" y="71077"/>
                  </a:lnTo>
                  <a:lnTo>
                    <a:pt x="0" y="96711"/>
                  </a:lnTo>
                  <a:lnTo>
                    <a:pt x="1054" y="110097"/>
                  </a:lnTo>
                  <a:lnTo>
                    <a:pt x="11584" y="131211"/>
                  </a:lnTo>
                  <a:lnTo>
                    <a:pt x="27962" y="147223"/>
                  </a:lnTo>
                  <a:lnTo>
                    <a:pt x="46940" y="158240"/>
                  </a:lnTo>
                  <a:lnTo>
                    <a:pt x="56914" y="159305"/>
                  </a:lnTo>
                  <a:lnTo>
                    <a:pt x="77355" y="154251"/>
                  </a:lnTo>
                  <a:lnTo>
                    <a:pt x="95018" y="141086"/>
                  </a:lnTo>
                  <a:lnTo>
                    <a:pt x="103004" y="132662"/>
                  </a:lnTo>
                  <a:lnTo>
                    <a:pt x="111878" y="107704"/>
                  </a:lnTo>
                  <a:lnTo>
                    <a:pt x="114652" y="79454"/>
                  </a:lnTo>
                  <a:lnTo>
                    <a:pt x="111985" y="55200"/>
                  </a:lnTo>
                  <a:lnTo>
                    <a:pt x="103781" y="35842"/>
                  </a:lnTo>
                  <a:lnTo>
                    <a:pt x="8739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85140" y="578715"/>
              <a:ext cx="284270" cy="168809"/>
            </a:xfrm>
            <a:custGeom>
              <a:avLst/>
              <a:gdLst/>
              <a:ahLst/>
              <a:cxnLst/>
              <a:rect l="0" t="0" r="0" b="0"/>
              <a:pathLst>
                <a:path w="284270" h="168809">
                  <a:moveTo>
                    <a:pt x="0" y="31937"/>
                  </a:moveTo>
                  <a:lnTo>
                    <a:pt x="20243" y="90554"/>
                  </a:lnTo>
                  <a:lnTo>
                    <a:pt x="33814" y="125344"/>
                  </a:lnTo>
                  <a:lnTo>
                    <a:pt x="36580" y="128134"/>
                  </a:lnTo>
                  <a:lnTo>
                    <a:pt x="38424" y="125314"/>
                  </a:lnTo>
                  <a:lnTo>
                    <a:pt x="39654" y="118755"/>
                  </a:lnTo>
                  <a:lnTo>
                    <a:pt x="32833" y="57237"/>
                  </a:lnTo>
                  <a:lnTo>
                    <a:pt x="31955" y="17077"/>
                  </a:lnTo>
                  <a:lnTo>
                    <a:pt x="36511" y="9162"/>
                  </a:lnTo>
                  <a:lnTo>
                    <a:pt x="44228" y="5056"/>
                  </a:lnTo>
                  <a:lnTo>
                    <a:pt x="54051" y="3488"/>
                  </a:lnTo>
                  <a:lnTo>
                    <a:pt x="62940" y="4782"/>
                  </a:lnTo>
                  <a:lnTo>
                    <a:pt x="79056" y="12459"/>
                  </a:lnTo>
                  <a:lnTo>
                    <a:pt x="108466" y="44858"/>
                  </a:lnTo>
                  <a:lnTo>
                    <a:pt x="122686" y="64586"/>
                  </a:lnTo>
                  <a:lnTo>
                    <a:pt x="127414" y="66571"/>
                  </a:lnTo>
                  <a:lnTo>
                    <a:pt x="130566" y="63215"/>
                  </a:lnTo>
                  <a:lnTo>
                    <a:pt x="145615" y="21152"/>
                  </a:lnTo>
                  <a:lnTo>
                    <a:pt x="156744" y="5307"/>
                  </a:lnTo>
                  <a:lnTo>
                    <a:pt x="165328" y="1316"/>
                  </a:lnTo>
                  <a:lnTo>
                    <a:pt x="187343" y="0"/>
                  </a:lnTo>
                  <a:lnTo>
                    <a:pt x="206485" y="6435"/>
                  </a:lnTo>
                  <a:lnTo>
                    <a:pt x="237839" y="29629"/>
                  </a:lnTo>
                  <a:lnTo>
                    <a:pt x="253874" y="61019"/>
                  </a:lnTo>
                  <a:lnTo>
                    <a:pt x="273435" y="115836"/>
                  </a:lnTo>
                  <a:lnTo>
                    <a:pt x="284269" y="1688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56139" y="561998"/>
              <a:ext cx="208110" cy="164469"/>
            </a:xfrm>
            <a:custGeom>
              <a:avLst/>
              <a:gdLst/>
              <a:ahLst/>
              <a:cxnLst/>
              <a:rect l="0" t="0" r="0" b="0"/>
              <a:pathLst>
                <a:path w="208110" h="164469">
                  <a:moveTo>
                    <a:pt x="123882" y="48654"/>
                  </a:moveTo>
                  <a:lnTo>
                    <a:pt x="114306" y="24608"/>
                  </a:lnTo>
                  <a:lnTo>
                    <a:pt x="103638" y="10281"/>
                  </a:lnTo>
                  <a:lnTo>
                    <a:pt x="84859" y="2354"/>
                  </a:lnTo>
                  <a:lnTo>
                    <a:pt x="62084" y="0"/>
                  </a:lnTo>
                  <a:lnTo>
                    <a:pt x="40264" y="2854"/>
                  </a:lnTo>
                  <a:lnTo>
                    <a:pt x="31872" y="7592"/>
                  </a:lnTo>
                  <a:lnTo>
                    <a:pt x="19427" y="22216"/>
                  </a:lnTo>
                  <a:lnTo>
                    <a:pt x="5845" y="50179"/>
                  </a:lnTo>
                  <a:lnTo>
                    <a:pt x="0" y="91870"/>
                  </a:lnTo>
                  <a:lnTo>
                    <a:pt x="3858" y="130089"/>
                  </a:lnTo>
                  <a:lnTo>
                    <a:pt x="12436" y="149578"/>
                  </a:lnTo>
                  <a:lnTo>
                    <a:pt x="17999" y="158051"/>
                  </a:lnTo>
                  <a:lnTo>
                    <a:pt x="25217" y="161360"/>
                  </a:lnTo>
                  <a:lnTo>
                    <a:pt x="33539" y="161226"/>
                  </a:lnTo>
                  <a:lnTo>
                    <a:pt x="50974" y="154838"/>
                  </a:lnTo>
                  <a:lnTo>
                    <a:pt x="66522" y="144200"/>
                  </a:lnTo>
                  <a:lnTo>
                    <a:pt x="78111" y="128554"/>
                  </a:lnTo>
                  <a:lnTo>
                    <a:pt x="100672" y="89913"/>
                  </a:lnTo>
                  <a:lnTo>
                    <a:pt x="107239" y="87859"/>
                  </a:lnTo>
                  <a:lnTo>
                    <a:pt x="113956" y="91168"/>
                  </a:lnTo>
                  <a:lnTo>
                    <a:pt x="126489" y="106154"/>
                  </a:lnTo>
                  <a:lnTo>
                    <a:pt x="142461" y="133152"/>
                  </a:lnTo>
                  <a:lnTo>
                    <a:pt x="159046" y="148990"/>
                  </a:lnTo>
                  <a:lnTo>
                    <a:pt x="178114" y="157589"/>
                  </a:lnTo>
                  <a:lnTo>
                    <a:pt x="208109" y="1644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48518" y="357968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7235" y="27556"/>
                  </a:lnTo>
                  <a:lnTo>
                    <a:pt x="9878" y="86899"/>
                  </a:lnTo>
                  <a:lnTo>
                    <a:pt x="13455" y="140782"/>
                  </a:lnTo>
                  <a:lnTo>
                    <a:pt x="18805" y="198081"/>
                  </a:lnTo>
                  <a:lnTo>
                    <a:pt x="20390" y="248984"/>
                  </a:lnTo>
                  <a:lnTo>
                    <a:pt x="20925" y="308105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64290" y="484310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1953" y="5590"/>
                  </a:lnTo>
                  <a:lnTo>
                    <a:pt x="97779" y="17959"/>
                  </a:lnTo>
                  <a:lnTo>
                    <a:pt x="42018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89705" y="565594"/>
              <a:ext cx="248368" cy="141959"/>
            </a:xfrm>
            <a:custGeom>
              <a:avLst/>
              <a:gdLst/>
              <a:ahLst/>
              <a:cxnLst/>
              <a:rect l="0" t="0" r="0" b="0"/>
              <a:pathLst>
                <a:path w="248368" h="141959">
                  <a:moveTo>
                    <a:pt x="122025" y="24001"/>
                  </a:moveTo>
                  <a:lnTo>
                    <a:pt x="104044" y="8360"/>
                  </a:lnTo>
                  <a:lnTo>
                    <a:pt x="87128" y="282"/>
                  </a:lnTo>
                  <a:lnTo>
                    <a:pt x="77703" y="0"/>
                  </a:lnTo>
                  <a:lnTo>
                    <a:pt x="57873" y="5925"/>
                  </a:lnTo>
                  <a:lnTo>
                    <a:pt x="24952" y="28793"/>
                  </a:lnTo>
                  <a:lnTo>
                    <a:pt x="10252" y="42119"/>
                  </a:lnTo>
                  <a:lnTo>
                    <a:pt x="2158" y="65199"/>
                  </a:lnTo>
                  <a:lnTo>
                    <a:pt x="0" y="79542"/>
                  </a:lnTo>
                  <a:lnTo>
                    <a:pt x="6961" y="104838"/>
                  </a:lnTo>
                  <a:lnTo>
                    <a:pt x="21752" y="125440"/>
                  </a:lnTo>
                  <a:lnTo>
                    <a:pt x="40025" y="138495"/>
                  </a:lnTo>
                  <a:lnTo>
                    <a:pt x="59844" y="141958"/>
                  </a:lnTo>
                  <a:lnTo>
                    <a:pt x="70043" y="141244"/>
                  </a:lnTo>
                  <a:lnTo>
                    <a:pt x="87614" y="134211"/>
                  </a:lnTo>
                  <a:lnTo>
                    <a:pt x="103222" y="122116"/>
                  </a:lnTo>
                  <a:lnTo>
                    <a:pt x="117958" y="105043"/>
                  </a:lnTo>
                  <a:lnTo>
                    <a:pt x="126067" y="82636"/>
                  </a:lnTo>
                  <a:lnTo>
                    <a:pt x="128229" y="70110"/>
                  </a:lnTo>
                  <a:lnTo>
                    <a:pt x="130841" y="65269"/>
                  </a:lnTo>
                  <a:lnTo>
                    <a:pt x="133751" y="65551"/>
                  </a:lnTo>
                  <a:lnTo>
                    <a:pt x="168289" y="112123"/>
                  </a:lnTo>
                  <a:lnTo>
                    <a:pt x="200074" y="127320"/>
                  </a:lnTo>
                  <a:lnTo>
                    <a:pt x="248367" y="1398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74120" y="379025"/>
              <a:ext cx="206957" cy="339385"/>
            </a:xfrm>
            <a:custGeom>
              <a:avLst/>
              <a:gdLst/>
              <a:ahLst/>
              <a:cxnLst/>
              <a:rect l="0" t="0" r="0" b="0"/>
              <a:pathLst>
                <a:path w="206957" h="339385">
                  <a:moveTo>
                    <a:pt x="6066" y="0"/>
                  </a:moveTo>
                  <a:lnTo>
                    <a:pt x="0" y="40858"/>
                  </a:lnTo>
                  <a:lnTo>
                    <a:pt x="4522" y="98322"/>
                  </a:lnTo>
                  <a:lnTo>
                    <a:pt x="8728" y="151575"/>
                  </a:lnTo>
                  <a:lnTo>
                    <a:pt x="14264" y="205569"/>
                  </a:lnTo>
                  <a:lnTo>
                    <a:pt x="21724" y="265734"/>
                  </a:lnTo>
                  <a:lnTo>
                    <a:pt x="26057" y="313321"/>
                  </a:lnTo>
                  <a:lnTo>
                    <a:pt x="41736" y="251832"/>
                  </a:lnTo>
                  <a:lnTo>
                    <a:pt x="57449" y="226436"/>
                  </a:lnTo>
                  <a:lnTo>
                    <a:pt x="73357" y="214502"/>
                  </a:lnTo>
                  <a:lnTo>
                    <a:pt x="82512" y="209682"/>
                  </a:lnTo>
                  <a:lnTo>
                    <a:pt x="93295" y="208808"/>
                  </a:lnTo>
                  <a:lnTo>
                    <a:pt x="117754" y="214077"/>
                  </a:lnTo>
                  <a:lnTo>
                    <a:pt x="152243" y="230197"/>
                  </a:lnTo>
                  <a:lnTo>
                    <a:pt x="179100" y="255380"/>
                  </a:lnTo>
                  <a:lnTo>
                    <a:pt x="201875" y="285069"/>
                  </a:lnTo>
                  <a:lnTo>
                    <a:pt x="206956" y="305682"/>
                  </a:lnTo>
                  <a:lnTo>
                    <a:pt x="206674" y="316092"/>
                  </a:lnTo>
                  <a:lnTo>
                    <a:pt x="201806" y="324202"/>
                  </a:lnTo>
                  <a:lnTo>
                    <a:pt x="183919" y="336333"/>
                  </a:lnTo>
                  <a:lnTo>
                    <a:pt x="163491" y="339384"/>
                  </a:lnTo>
                  <a:lnTo>
                    <a:pt x="110602" y="337401"/>
                  </a:lnTo>
                  <a:lnTo>
                    <a:pt x="58709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74984" y="410611"/>
              <a:ext cx="233316" cy="368498"/>
            </a:xfrm>
            <a:custGeom>
              <a:avLst/>
              <a:gdLst/>
              <a:ahLst/>
              <a:cxnLst/>
              <a:rect l="0" t="0" r="0" b="0"/>
              <a:pathLst>
                <a:path w="233316" h="368498">
                  <a:moveTo>
                    <a:pt x="0" y="0"/>
                  </a:moveTo>
                  <a:lnTo>
                    <a:pt x="1" y="60384"/>
                  </a:lnTo>
                  <a:lnTo>
                    <a:pt x="1" y="118107"/>
                  </a:lnTo>
                  <a:lnTo>
                    <a:pt x="3120" y="170305"/>
                  </a:lnTo>
                  <a:lnTo>
                    <a:pt x="9065" y="230562"/>
                  </a:lnTo>
                  <a:lnTo>
                    <a:pt x="15684" y="270306"/>
                  </a:lnTo>
                  <a:lnTo>
                    <a:pt x="19815" y="274960"/>
                  </a:lnTo>
                  <a:lnTo>
                    <a:pt x="24908" y="274554"/>
                  </a:lnTo>
                  <a:lnTo>
                    <a:pt x="55483" y="259863"/>
                  </a:lnTo>
                  <a:lnTo>
                    <a:pt x="108779" y="242176"/>
                  </a:lnTo>
                  <a:lnTo>
                    <a:pt x="167530" y="224611"/>
                  </a:lnTo>
                  <a:lnTo>
                    <a:pt x="198597" y="212910"/>
                  </a:lnTo>
                  <a:lnTo>
                    <a:pt x="215388" y="201472"/>
                  </a:lnTo>
                  <a:lnTo>
                    <a:pt x="227529" y="185469"/>
                  </a:lnTo>
                  <a:lnTo>
                    <a:pt x="232404" y="176289"/>
                  </a:lnTo>
                  <a:lnTo>
                    <a:pt x="233315" y="167829"/>
                  </a:lnTo>
                  <a:lnTo>
                    <a:pt x="228088" y="152189"/>
                  </a:lnTo>
                  <a:lnTo>
                    <a:pt x="219909" y="148253"/>
                  </a:lnTo>
                  <a:lnTo>
                    <a:pt x="195224" y="146999"/>
                  </a:lnTo>
                  <a:lnTo>
                    <a:pt x="159620" y="152869"/>
                  </a:lnTo>
                  <a:lnTo>
                    <a:pt x="126844" y="167607"/>
                  </a:lnTo>
                  <a:lnTo>
                    <a:pt x="100495" y="192381"/>
                  </a:lnTo>
                  <a:lnTo>
                    <a:pt x="83459" y="227537"/>
                  </a:lnTo>
                  <a:lnTo>
                    <a:pt x="76591" y="273179"/>
                  </a:lnTo>
                  <a:lnTo>
                    <a:pt x="80146" y="312569"/>
                  </a:lnTo>
                  <a:lnTo>
                    <a:pt x="91773" y="332332"/>
                  </a:lnTo>
                  <a:lnTo>
                    <a:pt x="136871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2196" y="810694"/>
              <a:ext cx="6074945" cy="84100"/>
            </a:xfrm>
            <a:custGeom>
              <a:avLst/>
              <a:gdLst/>
              <a:ahLst/>
              <a:cxnLst/>
              <a:rect l="0" t="0" r="0" b="0"/>
              <a:pathLst>
                <a:path w="6074945" h="84100">
                  <a:moveTo>
                    <a:pt x="6074944" y="0"/>
                  </a:moveTo>
                  <a:lnTo>
                    <a:pt x="6026013" y="0"/>
                  </a:lnTo>
                  <a:lnTo>
                    <a:pt x="5966882" y="0"/>
                  </a:lnTo>
                  <a:lnTo>
                    <a:pt x="5910142" y="0"/>
                  </a:lnTo>
                  <a:lnTo>
                    <a:pt x="5853873" y="0"/>
                  </a:lnTo>
                  <a:lnTo>
                    <a:pt x="5797699" y="5589"/>
                  </a:lnTo>
                  <a:lnTo>
                    <a:pt x="5740372" y="9553"/>
                  </a:lnTo>
                  <a:lnTo>
                    <a:pt x="5691022" y="11409"/>
                  </a:lnTo>
                  <a:lnTo>
                    <a:pt x="5639355" y="17678"/>
                  </a:lnTo>
                  <a:lnTo>
                    <a:pt x="5587002" y="20056"/>
                  </a:lnTo>
                  <a:lnTo>
                    <a:pt x="5534445" y="20760"/>
                  </a:lnTo>
                  <a:lnTo>
                    <a:pt x="5480658" y="20969"/>
                  </a:lnTo>
                  <a:lnTo>
                    <a:pt x="5421957" y="21031"/>
                  </a:lnTo>
                  <a:lnTo>
                    <a:pt x="5365830" y="21049"/>
                  </a:lnTo>
                  <a:lnTo>
                    <a:pt x="5306436" y="21055"/>
                  </a:lnTo>
                  <a:lnTo>
                    <a:pt x="5250103" y="21056"/>
                  </a:lnTo>
                  <a:lnTo>
                    <a:pt x="5192987" y="22227"/>
                  </a:lnTo>
                  <a:lnTo>
                    <a:pt x="5131110" y="29390"/>
                  </a:lnTo>
                  <a:lnTo>
                    <a:pt x="5072722" y="30935"/>
                  </a:lnTo>
                  <a:lnTo>
                    <a:pt x="5010969" y="31392"/>
                  </a:lnTo>
                  <a:lnTo>
                    <a:pt x="4951337" y="34648"/>
                  </a:lnTo>
                  <a:lnTo>
                    <a:pt x="4893504" y="39902"/>
                  </a:lnTo>
                  <a:lnTo>
                    <a:pt x="4838154" y="41458"/>
                  </a:lnTo>
                  <a:lnTo>
                    <a:pt x="4785879" y="45039"/>
                  </a:lnTo>
                  <a:lnTo>
                    <a:pt x="4729056" y="50390"/>
                  </a:lnTo>
                  <a:lnTo>
                    <a:pt x="4668936" y="51975"/>
                  </a:lnTo>
                  <a:lnTo>
                    <a:pt x="4624149" y="53515"/>
                  </a:lnTo>
                  <a:lnTo>
                    <a:pt x="4580847" y="58100"/>
                  </a:lnTo>
                  <a:lnTo>
                    <a:pt x="4538205" y="60917"/>
                  </a:lnTo>
                  <a:lnTo>
                    <a:pt x="4474737" y="62503"/>
                  </a:lnTo>
                  <a:lnTo>
                    <a:pt x="4411478" y="62973"/>
                  </a:lnTo>
                  <a:lnTo>
                    <a:pt x="4354520" y="63112"/>
                  </a:lnTo>
                  <a:lnTo>
                    <a:pt x="4298649" y="66273"/>
                  </a:lnTo>
                  <a:lnTo>
                    <a:pt x="4253687" y="70399"/>
                  </a:lnTo>
                  <a:lnTo>
                    <a:pt x="4206407" y="72232"/>
                  </a:lnTo>
                  <a:lnTo>
                    <a:pt x="4161217" y="73047"/>
                  </a:lnTo>
                  <a:lnTo>
                    <a:pt x="4102554" y="73506"/>
                  </a:lnTo>
                  <a:lnTo>
                    <a:pt x="4046178" y="73642"/>
                  </a:lnTo>
                  <a:lnTo>
                    <a:pt x="4001097" y="73674"/>
                  </a:lnTo>
                  <a:lnTo>
                    <a:pt x="3953765" y="73688"/>
                  </a:lnTo>
                  <a:lnTo>
                    <a:pt x="3905433" y="73694"/>
                  </a:lnTo>
                  <a:lnTo>
                    <a:pt x="3860165" y="74867"/>
                  </a:lnTo>
                  <a:lnTo>
                    <a:pt x="3804863" y="80934"/>
                  </a:lnTo>
                  <a:lnTo>
                    <a:pt x="3761265" y="82764"/>
                  </a:lnTo>
                  <a:lnTo>
                    <a:pt x="3714592" y="83577"/>
                  </a:lnTo>
                  <a:lnTo>
                    <a:pt x="3666552" y="83939"/>
                  </a:lnTo>
                  <a:lnTo>
                    <a:pt x="3617906" y="84099"/>
                  </a:lnTo>
                  <a:lnTo>
                    <a:pt x="3568989" y="81051"/>
                  </a:lnTo>
                  <a:lnTo>
                    <a:pt x="3523461" y="76967"/>
                  </a:lnTo>
                  <a:lnTo>
                    <a:pt x="3471522" y="74667"/>
                  </a:lnTo>
                  <a:lnTo>
                    <a:pt x="3422988" y="73986"/>
                  </a:lnTo>
                  <a:lnTo>
                    <a:pt x="3361814" y="73784"/>
                  </a:lnTo>
                  <a:lnTo>
                    <a:pt x="3308983" y="73724"/>
                  </a:lnTo>
                  <a:lnTo>
                    <a:pt x="3246536" y="73707"/>
                  </a:lnTo>
                  <a:lnTo>
                    <a:pt x="3193328" y="73702"/>
                  </a:lnTo>
                  <a:lnTo>
                    <a:pt x="3130770" y="72530"/>
                  </a:lnTo>
                  <a:lnTo>
                    <a:pt x="3081039" y="66464"/>
                  </a:lnTo>
                  <a:lnTo>
                    <a:pt x="3022313" y="63821"/>
                  </a:lnTo>
                  <a:lnTo>
                    <a:pt x="2965652" y="63299"/>
                  </a:lnTo>
                  <a:lnTo>
                    <a:pt x="2906683" y="63209"/>
                  </a:lnTo>
                  <a:lnTo>
                    <a:pt x="2854115" y="63182"/>
                  </a:lnTo>
                  <a:lnTo>
                    <a:pt x="2792137" y="63174"/>
                  </a:lnTo>
                  <a:lnTo>
                    <a:pt x="2738677" y="63172"/>
                  </a:lnTo>
                  <a:lnTo>
                    <a:pt x="2678692" y="63171"/>
                  </a:lnTo>
                  <a:lnTo>
                    <a:pt x="2631235" y="62001"/>
                  </a:lnTo>
                  <a:lnTo>
                    <a:pt x="2585326" y="57582"/>
                  </a:lnTo>
                  <a:lnTo>
                    <a:pt x="2529221" y="54106"/>
                  </a:lnTo>
                  <a:lnTo>
                    <a:pt x="2468342" y="52931"/>
                  </a:lnTo>
                  <a:lnTo>
                    <a:pt x="2411256" y="52699"/>
                  </a:lnTo>
                  <a:lnTo>
                    <a:pt x="2354920" y="52654"/>
                  </a:lnTo>
                  <a:lnTo>
                    <a:pt x="2298731" y="52644"/>
                  </a:lnTo>
                  <a:lnTo>
                    <a:pt x="2242572" y="52643"/>
                  </a:lnTo>
                  <a:lnTo>
                    <a:pt x="2186419" y="52642"/>
                  </a:lnTo>
                  <a:lnTo>
                    <a:pt x="2129097" y="52642"/>
                  </a:lnTo>
                  <a:lnTo>
                    <a:pt x="2065781" y="52642"/>
                  </a:lnTo>
                  <a:lnTo>
                    <a:pt x="2007868" y="52642"/>
                  </a:lnTo>
                  <a:lnTo>
                    <a:pt x="1951368" y="52642"/>
                  </a:lnTo>
                  <a:lnTo>
                    <a:pt x="1892027" y="52642"/>
                  </a:lnTo>
                  <a:lnTo>
                    <a:pt x="1829916" y="52642"/>
                  </a:lnTo>
                  <a:lnTo>
                    <a:pt x="1772587" y="53812"/>
                  </a:lnTo>
                  <a:lnTo>
                    <a:pt x="1716203" y="60976"/>
                  </a:lnTo>
                  <a:lnTo>
                    <a:pt x="1654416" y="62737"/>
                  </a:lnTo>
                  <a:lnTo>
                    <a:pt x="1593121" y="63085"/>
                  </a:lnTo>
                  <a:lnTo>
                    <a:pt x="1544253" y="63145"/>
                  </a:lnTo>
                  <a:lnTo>
                    <a:pt x="1485226" y="63166"/>
                  </a:lnTo>
                  <a:lnTo>
                    <a:pt x="1428506" y="63170"/>
                  </a:lnTo>
                  <a:lnTo>
                    <a:pt x="1365007" y="63171"/>
                  </a:lnTo>
                  <a:lnTo>
                    <a:pt x="1306190" y="63171"/>
                  </a:lnTo>
                  <a:lnTo>
                    <a:pt x="1249512" y="63171"/>
                  </a:lnTo>
                  <a:lnTo>
                    <a:pt x="1192086" y="63171"/>
                  </a:lnTo>
                  <a:lnTo>
                    <a:pt x="1142718" y="63171"/>
                  </a:lnTo>
                  <a:lnTo>
                    <a:pt x="1092216" y="63171"/>
                  </a:lnTo>
                  <a:lnTo>
                    <a:pt x="1032637" y="63171"/>
                  </a:lnTo>
                  <a:lnTo>
                    <a:pt x="975808" y="63171"/>
                  </a:lnTo>
                  <a:lnTo>
                    <a:pt x="918352" y="63171"/>
                  </a:lnTo>
                  <a:lnTo>
                    <a:pt x="855011" y="63171"/>
                  </a:lnTo>
                  <a:lnTo>
                    <a:pt x="797092" y="63171"/>
                  </a:lnTo>
                  <a:lnTo>
                    <a:pt x="749082" y="63171"/>
                  </a:lnTo>
                  <a:lnTo>
                    <a:pt x="687694" y="63171"/>
                  </a:lnTo>
                  <a:lnTo>
                    <a:pt x="638809" y="63171"/>
                  </a:lnTo>
                  <a:lnTo>
                    <a:pt x="576657" y="63171"/>
                  </a:lnTo>
                  <a:lnTo>
                    <a:pt x="513991" y="63171"/>
                  </a:lnTo>
                  <a:lnTo>
                    <a:pt x="456552" y="55935"/>
                  </a:lnTo>
                  <a:lnTo>
                    <a:pt x="400146" y="53293"/>
                  </a:lnTo>
                  <a:lnTo>
                    <a:pt x="338354" y="52771"/>
                  </a:lnTo>
                  <a:lnTo>
                    <a:pt x="278229" y="52668"/>
                  </a:lnTo>
                  <a:lnTo>
                    <a:pt x="218173" y="52647"/>
                  </a:lnTo>
                  <a:lnTo>
                    <a:pt x="155920" y="52643"/>
                  </a:lnTo>
                  <a:lnTo>
                    <a:pt x="107160" y="52643"/>
                  </a:lnTo>
                  <a:lnTo>
                    <a:pt x="47857" y="5264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270229" y="1530864"/>
            <a:ext cx="2488652" cy="461438"/>
            <a:chOff x="2270229" y="1530864"/>
            <a:chExt cx="2488652" cy="461438"/>
          </a:xfrm>
        </p:grpSpPr>
        <p:sp>
          <p:nvSpPr>
            <p:cNvPr id="31" name="Freeform 30"/>
            <p:cNvSpPr/>
            <p:nvPr/>
          </p:nvSpPr>
          <p:spPr>
            <a:xfrm>
              <a:off x="2270229" y="1530864"/>
              <a:ext cx="193440" cy="439682"/>
            </a:xfrm>
            <a:custGeom>
              <a:avLst/>
              <a:gdLst/>
              <a:ahLst/>
              <a:cxnLst/>
              <a:rect l="0" t="0" r="0" b="0"/>
              <a:pathLst>
                <a:path w="193440" h="439682">
                  <a:moveTo>
                    <a:pt x="151325" y="301094"/>
                  </a:moveTo>
                  <a:lnTo>
                    <a:pt x="122017" y="271786"/>
                  </a:lnTo>
                  <a:lnTo>
                    <a:pt x="102424" y="264672"/>
                  </a:lnTo>
                  <a:lnTo>
                    <a:pt x="79289" y="262680"/>
                  </a:lnTo>
                  <a:lnTo>
                    <a:pt x="57308" y="265693"/>
                  </a:lnTo>
                  <a:lnTo>
                    <a:pt x="38960" y="274052"/>
                  </a:lnTo>
                  <a:lnTo>
                    <a:pt x="30791" y="279557"/>
                  </a:lnTo>
                  <a:lnTo>
                    <a:pt x="18596" y="295031"/>
                  </a:lnTo>
                  <a:lnTo>
                    <a:pt x="1235" y="333562"/>
                  </a:lnTo>
                  <a:lnTo>
                    <a:pt x="0" y="354129"/>
                  </a:lnTo>
                  <a:lnTo>
                    <a:pt x="8740" y="395928"/>
                  </a:lnTo>
                  <a:lnTo>
                    <a:pt x="23940" y="421870"/>
                  </a:lnTo>
                  <a:lnTo>
                    <a:pt x="39727" y="433931"/>
                  </a:lnTo>
                  <a:lnTo>
                    <a:pt x="48850" y="438785"/>
                  </a:lnTo>
                  <a:lnTo>
                    <a:pt x="58442" y="439681"/>
                  </a:lnTo>
                  <a:lnTo>
                    <a:pt x="78458" y="434438"/>
                  </a:lnTo>
                  <a:lnTo>
                    <a:pt x="95933" y="421189"/>
                  </a:lnTo>
                  <a:lnTo>
                    <a:pt x="110329" y="403603"/>
                  </a:lnTo>
                  <a:lnTo>
                    <a:pt x="138590" y="347782"/>
                  </a:lnTo>
                  <a:lnTo>
                    <a:pt x="157215" y="292422"/>
                  </a:lnTo>
                  <a:lnTo>
                    <a:pt x="167368" y="243412"/>
                  </a:lnTo>
                  <a:lnTo>
                    <a:pt x="170896" y="193016"/>
                  </a:lnTo>
                  <a:lnTo>
                    <a:pt x="172089" y="130353"/>
                  </a:lnTo>
                  <a:lnTo>
                    <a:pt x="172324" y="67586"/>
                  </a:lnTo>
                  <a:lnTo>
                    <a:pt x="166776" y="29915"/>
                  </a:lnTo>
                  <a:lnTo>
                    <a:pt x="152133" y="2116"/>
                  </a:lnTo>
                  <a:lnTo>
                    <a:pt x="146015" y="0"/>
                  </a:lnTo>
                  <a:lnTo>
                    <a:pt x="139596" y="2099"/>
                  </a:lnTo>
                  <a:lnTo>
                    <a:pt x="132977" y="7007"/>
                  </a:lnTo>
                  <a:lnTo>
                    <a:pt x="125623" y="28059"/>
                  </a:lnTo>
                  <a:lnTo>
                    <a:pt x="120902" y="89234"/>
                  </a:lnTo>
                  <a:lnTo>
                    <a:pt x="125673" y="140315"/>
                  </a:lnTo>
                  <a:lnTo>
                    <a:pt x="128906" y="192494"/>
                  </a:lnTo>
                  <a:lnTo>
                    <a:pt x="138405" y="246887"/>
                  </a:lnTo>
                  <a:lnTo>
                    <a:pt x="151546" y="301478"/>
                  </a:lnTo>
                  <a:lnTo>
                    <a:pt x="165038" y="340202"/>
                  </a:lnTo>
                  <a:lnTo>
                    <a:pt x="176137" y="359420"/>
                  </a:lnTo>
                  <a:lnTo>
                    <a:pt x="193439" y="3747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558425" y="1831958"/>
              <a:ext cx="21057" cy="94758"/>
            </a:xfrm>
            <a:custGeom>
              <a:avLst/>
              <a:gdLst/>
              <a:ahLst/>
              <a:cxnLst/>
              <a:rect l="0" t="0" r="0" b="0"/>
              <a:pathLst>
                <a:path w="21057" h="94758">
                  <a:moveTo>
                    <a:pt x="0" y="0"/>
                  </a:moveTo>
                  <a:lnTo>
                    <a:pt x="3119" y="42692"/>
                  </a:lnTo>
                  <a:lnTo>
                    <a:pt x="21056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590010" y="172667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719262" y="1635449"/>
              <a:ext cx="112904" cy="322852"/>
            </a:xfrm>
            <a:custGeom>
              <a:avLst/>
              <a:gdLst/>
              <a:ahLst/>
              <a:cxnLst/>
              <a:rect l="0" t="0" r="0" b="0"/>
              <a:pathLst>
                <a:path w="112904" h="322852">
                  <a:moveTo>
                    <a:pt x="18147" y="322851"/>
                  </a:moveTo>
                  <a:lnTo>
                    <a:pt x="29325" y="311673"/>
                  </a:lnTo>
                  <a:lnTo>
                    <a:pt x="31448" y="303701"/>
                  </a:lnTo>
                  <a:lnTo>
                    <a:pt x="26450" y="257284"/>
                  </a:lnTo>
                  <a:lnTo>
                    <a:pt x="19787" y="203055"/>
                  </a:lnTo>
                  <a:lnTo>
                    <a:pt x="10065" y="146113"/>
                  </a:lnTo>
                  <a:lnTo>
                    <a:pt x="0" y="82872"/>
                  </a:lnTo>
                  <a:lnTo>
                    <a:pt x="723" y="54757"/>
                  </a:lnTo>
                  <a:lnTo>
                    <a:pt x="8843" y="30563"/>
                  </a:lnTo>
                  <a:lnTo>
                    <a:pt x="23371" y="14351"/>
                  </a:lnTo>
                  <a:lnTo>
                    <a:pt x="32158" y="8390"/>
                  </a:lnTo>
                  <a:lnTo>
                    <a:pt x="66882" y="0"/>
                  </a:lnTo>
                  <a:lnTo>
                    <a:pt x="112903" y="6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716352" y="1821430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78899" y="15641"/>
                  </a:lnTo>
                  <a:lnTo>
                    <a:pt x="32959" y="280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908400" y="1652974"/>
              <a:ext cx="92222" cy="294799"/>
            </a:xfrm>
            <a:custGeom>
              <a:avLst/>
              <a:gdLst/>
              <a:ahLst/>
              <a:cxnLst/>
              <a:rect l="0" t="0" r="0" b="0"/>
              <a:pathLst>
                <a:path w="92222" h="294799">
                  <a:moveTo>
                    <a:pt x="50107" y="294798"/>
                  </a:moveTo>
                  <a:lnTo>
                    <a:pt x="38929" y="278030"/>
                  </a:lnTo>
                  <a:lnTo>
                    <a:pt x="29832" y="226451"/>
                  </a:lnTo>
                  <a:lnTo>
                    <a:pt x="14653" y="169161"/>
                  </a:lnTo>
                  <a:lnTo>
                    <a:pt x="2073" y="118075"/>
                  </a:lnTo>
                  <a:lnTo>
                    <a:pt x="0" y="78009"/>
                  </a:lnTo>
                  <a:lnTo>
                    <a:pt x="3661" y="54558"/>
                  </a:lnTo>
                  <a:lnTo>
                    <a:pt x="12307" y="35556"/>
                  </a:lnTo>
                  <a:lnTo>
                    <a:pt x="17888" y="27213"/>
                  </a:lnTo>
                  <a:lnTo>
                    <a:pt x="33448" y="14824"/>
                  </a:lnTo>
                  <a:lnTo>
                    <a:pt x="52062" y="6588"/>
                  </a:lnTo>
                  <a:lnTo>
                    <a:pt x="922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895336" y="1821430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71851" y="23719"/>
                  </a:lnTo>
                  <a:lnTo>
                    <a:pt x="18720" y="305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074321" y="1782386"/>
              <a:ext cx="126343" cy="151749"/>
            </a:xfrm>
            <a:custGeom>
              <a:avLst/>
              <a:gdLst/>
              <a:ahLst/>
              <a:cxnLst/>
              <a:rect l="0" t="0" r="0" b="0"/>
              <a:pathLst>
                <a:path w="126343" h="151749">
                  <a:moveTo>
                    <a:pt x="0" y="81158"/>
                  </a:moveTo>
                  <a:lnTo>
                    <a:pt x="42692" y="78038"/>
                  </a:lnTo>
                  <a:lnTo>
                    <a:pt x="93663" y="62029"/>
                  </a:lnTo>
                  <a:lnTo>
                    <a:pt x="110258" y="50819"/>
                  </a:lnTo>
                  <a:lnTo>
                    <a:pt x="114449" y="43385"/>
                  </a:lnTo>
                  <a:lnTo>
                    <a:pt x="115987" y="25765"/>
                  </a:lnTo>
                  <a:lnTo>
                    <a:pt x="112420" y="18493"/>
                  </a:lnTo>
                  <a:lnTo>
                    <a:pt x="99097" y="7293"/>
                  </a:lnTo>
                  <a:lnTo>
                    <a:pt x="66277" y="0"/>
                  </a:lnTo>
                  <a:lnTo>
                    <a:pt x="43494" y="4533"/>
                  </a:lnTo>
                  <a:lnTo>
                    <a:pt x="32506" y="9018"/>
                  </a:lnTo>
                  <a:lnTo>
                    <a:pt x="17177" y="23359"/>
                  </a:lnTo>
                  <a:lnTo>
                    <a:pt x="11451" y="32097"/>
                  </a:lnTo>
                  <a:lnTo>
                    <a:pt x="3393" y="66751"/>
                  </a:lnTo>
                  <a:lnTo>
                    <a:pt x="6595" y="101065"/>
                  </a:lnTo>
                  <a:lnTo>
                    <a:pt x="15019" y="119641"/>
                  </a:lnTo>
                  <a:lnTo>
                    <a:pt x="20541" y="127870"/>
                  </a:lnTo>
                  <a:lnTo>
                    <a:pt x="36035" y="140133"/>
                  </a:lnTo>
                  <a:lnTo>
                    <a:pt x="55790" y="148313"/>
                  </a:lnTo>
                  <a:lnTo>
                    <a:pt x="90880" y="151748"/>
                  </a:lnTo>
                  <a:lnTo>
                    <a:pt x="126342" y="1443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284891" y="1800373"/>
              <a:ext cx="52643" cy="119386"/>
            </a:xfrm>
            <a:custGeom>
              <a:avLst/>
              <a:gdLst/>
              <a:ahLst/>
              <a:cxnLst/>
              <a:rect l="0" t="0" r="0" b="0"/>
              <a:pathLst>
                <a:path w="52643" h="119386">
                  <a:moveTo>
                    <a:pt x="0" y="73699"/>
                  </a:moveTo>
                  <a:lnTo>
                    <a:pt x="14654" y="117662"/>
                  </a:lnTo>
                  <a:lnTo>
                    <a:pt x="16788" y="119385"/>
                  </a:lnTo>
                  <a:lnTo>
                    <a:pt x="18211" y="115855"/>
                  </a:lnTo>
                  <a:lnTo>
                    <a:pt x="19160" y="108822"/>
                  </a:lnTo>
                  <a:lnTo>
                    <a:pt x="13975" y="94769"/>
                  </a:lnTo>
                  <a:lnTo>
                    <a:pt x="9316" y="87745"/>
                  </a:lnTo>
                  <a:lnTo>
                    <a:pt x="2760" y="55504"/>
                  </a:lnTo>
                  <a:lnTo>
                    <a:pt x="7466" y="35977"/>
                  </a:lnTo>
                  <a:lnTo>
                    <a:pt x="11996" y="27494"/>
                  </a:lnTo>
                  <a:lnTo>
                    <a:pt x="26388" y="14949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432290" y="1770261"/>
              <a:ext cx="115502" cy="173341"/>
            </a:xfrm>
            <a:custGeom>
              <a:avLst/>
              <a:gdLst/>
              <a:ahLst/>
              <a:cxnLst/>
              <a:rect l="0" t="0" r="0" b="0"/>
              <a:pathLst>
                <a:path w="115502" h="173341">
                  <a:moveTo>
                    <a:pt x="0" y="72226"/>
                  </a:moveTo>
                  <a:lnTo>
                    <a:pt x="11178" y="83404"/>
                  </a:lnTo>
                  <a:lnTo>
                    <a:pt x="29144" y="88892"/>
                  </a:lnTo>
                  <a:lnTo>
                    <a:pt x="52727" y="90162"/>
                  </a:lnTo>
                  <a:lnTo>
                    <a:pt x="89972" y="83129"/>
                  </a:lnTo>
                  <a:lnTo>
                    <a:pt x="108618" y="72782"/>
                  </a:lnTo>
                  <a:lnTo>
                    <a:pt x="113356" y="64408"/>
                  </a:lnTo>
                  <a:lnTo>
                    <a:pt x="115501" y="42625"/>
                  </a:lnTo>
                  <a:lnTo>
                    <a:pt x="109435" y="20465"/>
                  </a:lnTo>
                  <a:lnTo>
                    <a:pt x="104542" y="9643"/>
                  </a:lnTo>
                  <a:lnTo>
                    <a:pt x="96601" y="3597"/>
                  </a:lnTo>
                  <a:lnTo>
                    <a:pt x="75299" y="0"/>
                  </a:lnTo>
                  <a:lnTo>
                    <a:pt x="53353" y="5420"/>
                  </a:lnTo>
                  <a:lnTo>
                    <a:pt x="33071" y="16798"/>
                  </a:lnTo>
                  <a:lnTo>
                    <a:pt x="16258" y="33553"/>
                  </a:lnTo>
                  <a:lnTo>
                    <a:pt x="7225" y="55818"/>
                  </a:lnTo>
                  <a:lnTo>
                    <a:pt x="1427" y="108239"/>
                  </a:lnTo>
                  <a:lnTo>
                    <a:pt x="6873" y="129566"/>
                  </a:lnTo>
                  <a:lnTo>
                    <a:pt x="29433" y="162321"/>
                  </a:lnTo>
                  <a:lnTo>
                    <a:pt x="48956" y="170760"/>
                  </a:lnTo>
                  <a:lnTo>
                    <a:pt x="70891" y="173340"/>
                  </a:lnTo>
                  <a:lnTo>
                    <a:pt x="105285" y="1669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621803" y="1800659"/>
              <a:ext cx="136871" cy="138947"/>
            </a:xfrm>
            <a:custGeom>
              <a:avLst/>
              <a:gdLst/>
              <a:ahLst/>
              <a:cxnLst/>
              <a:rect l="0" t="0" r="0" b="0"/>
              <a:pathLst>
                <a:path w="136871" h="138947">
                  <a:moveTo>
                    <a:pt x="0" y="20771"/>
                  </a:moveTo>
                  <a:lnTo>
                    <a:pt x="3119" y="63462"/>
                  </a:lnTo>
                  <a:lnTo>
                    <a:pt x="21331" y="126106"/>
                  </a:lnTo>
                  <a:lnTo>
                    <a:pt x="24749" y="136618"/>
                  </a:lnTo>
                  <a:lnTo>
                    <a:pt x="27028" y="138946"/>
                  </a:lnTo>
                  <a:lnTo>
                    <a:pt x="28547" y="135819"/>
                  </a:lnTo>
                  <a:lnTo>
                    <a:pt x="29065" y="119866"/>
                  </a:lnTo>
                  <a:lnTo>
                    <a:pt x="25119" y="85747"/>
                  </a:lnTo>
                  <a:lnTo>
                    <a:pt x="36091" y="25948"/>
                  </a:lnTo>
                  <a:lnTo>
                    <a:pt x="41609" y="16033"/>
                  </a:lnTo>
                  <a:lnTo>
                    <a:pt x="57097" y="1898"/>
                  </a:lnTo>
                  <a:lnTo>
                    <a:pt x="66140" y="0"/>
                  </a:lnTo>
                  <a:lnTo>
                    <a:pt x="85548" y="4130"/>
                  </a:lnTo>
                  <a:lnTo>
                    <a:pt x="93296" y="9677"/>
                  </a:lnTo>
                  <a:lnTo>
                    <a:pt x="123795" y="53668"/>
                  </a:lnTo>
                  <a:lnTo>
                    <a:pt x="132996" y="89919"/>
                  </a:lnTo>
                  <a:lnTo>
                    <a:pt x="136870" y="126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814594" y="1779316"/>
              <a:ext cx="91479" cy="157928"/>
            </a:xfrm>
            <a:custGeom>
              <a:avLst/>
              <a:gdLst/>
              <a:ahLst/>
              <a:cxnLst/>
              <a:rect l="0" t="0" r="0" b="0"/>
              <a:pathLst>
                <a:path w="91479" h="157928">
                  <a:moveTo>
                    <a:pt x="80950" y="0"/>
                  </a:moveTo>
                  <a:lnTo>
                    <a:pt x="38258" y="3119"/>
                  </a:lnTo>
                  <a:lnTo>
                    <a:pt x="27922" y="5589"/>
                  </a:lnTo>
                  <a:lnTo>
                    <a:pt x="19861" y="10745"/>
                  </a:lnTo>
                  <a:lnTo>
                    <a:pt x="7786" y="25832"/>
                  </a:lnTo>
                  <a:lnTo>
                    <a:pt x="0" y="59646"/>
                  </a:lnTo>
                  <a:lnTo>
                    <a:pt x="3282" y="93712"/>
                  </a:lnTo>
                  <a:lnTo>
                    <a:pt x="11725" y="112229"/>
                  </a:lnTo>
                  <a:lnTo>
                    <a:pt x="36210" y="143181"/>
                  </a:lnTo>
                  <a:lnTo>
                    <a:pt x="55996" y="151373"/>
                  </a:lnTo>
                  <a:lnTo>
                    <a:pt x="91478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65260" y="1773352"/>
              <a:ext cx="120964" cy="174496"/>
            </a:xfrm>
            <a:custGeom>
              <a:avLst/>
              <a:gdLst/>
              <a:ahLst/>
              <a:cxnLst/>
              <a:rect l="0" t="0" r="0" b="0"/>
              <a:pathLst>
                <a:path w="120964" h="174496">
                  <a:moveTo>
                    <a:pt x="3983" y="100720"/>
                  </a:moveTo>
                  <a:lnTo>
                    <a:pt x="41461" y="92387"/>
                  </a:lnTo>
                  <a:lnTo>
                    <a:pt x="63924" y="88828"/>
                  </a:lnTo>
                  <a:lnTo>
                    <a:pt x="89723" y="73670"/>
                  </a:lnTo>
                  <a:lnTo>
                    <a:pt x="104871" y="61012"/>
                  </a:lnTo>
                  <a:lnTo>
                    <a:pt x="120963" y="35142"/>
                  </a:lnTo>
                  <a:lnTo>
                    <a:pt x="120575" y="26586"/>
                  </a:lnTo>
                  <a:lnTo>
                    <a:pt x="116805" y="18542"/>
                  </a:lnTo>
                  <a:lnTo>
                    <a:pt x="110784" y="10840"/>
                  </a:lnTo>
                  <a:lnTo>
                    <a:pt x="91614" y="2282"/>
                  </a:lnTo>
                  <a:lnTo>
                    <a:pt x="79951" y="0"/>
                  </a:lnTo>
                  <a:lnTo>
                    <a:pt x="69837" y="818"/>
                  </a:lnTo>
                  <a:lnTo>
                    <a:pt x="52359" y="7966"/>
                  </a:lnTo>
                  <a:lnTo>
                    <a:pt x="29365" y="25144"/>
                  </a:lnTo>
                  <a:lnTo>
                    <a:pt x="13323" y="50641"/>
                  </a:lnTo>
                  <a:lnTo>
                    <a:pt x="1162" y="80423"/>
                  </a:lnTo>
                  <a:lnTo>
                    <a:pt x="0" y="101058"/>
                  </a:lnTo>
                  <a:lnTo>
                    <a:pt x="4552" y="121927"/>
                  </a:lnTo>
                  <a:lnTo>
                    <a:pt x="14374" y="142901"/>
                  </a:lnTo>
                  <a:lnTo>
                    <a:pt x="38648" y="168850"/>
                  </a:lnTo>
                  <a:lnTo>
                    <a:pt x="49320" y="173046"/>
                  </a:lnTo>
                  <a:lnTo>
                    <a:pt x="93830" y="174495"/>
                  </a:lnTo>
                  <a:lnTo>
                    <a:pt x="119797" y="1744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474611" y="1842487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3120" y="42691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495668" y="176878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600953" y="1850799"/>
              <a:ext cx="157928" cy="141503"/>
            </a:xfrm>
            <a:custGeom>
              <a:avLst/>
              <a:gdLst/>
              <a:ahLst/>
              <a:cxnLst/>
              <a:rect l="0" t="0" r="0" b="0"/>
              <a:pathLst>
                <a:path w="157928" h="141503">
                  <a:moveTo>
                    <a:pt x="0" y="54859"/>
                  </a:moveTo>
                  <a:lnTo>
                    <a:pt x="17958" y="118287"/>
                  </a:lnTo>
                  <a:lnTo>
                    <a:pt x="25858" y="141502"/>
                  </a:lnTo>
                  <a:lnTo>
                    <a:pt x="21633" y="87085"/>
                  </a:lnTo>
                  <a:lnTo>
                    <a:pt x="23567" y="48159"/>
                  </a:lnTo>
                  <a:lnTo>
                    <a:pt x="32311" y="24975"/>
                  </a:lnTo>
                  <a:lnTo>
                    <a:pt x="47116" y="9212"/>
                  </a:lnTo>
                  <a:lnTo>
                    <a:pt x="55977" y="3370"/>
                  </a:lnTo>
                  <a:lnTo>
                    <a:pt x="75182" y="0"/>
                  </a:lnTo>
                  <a:lnTo>
                    <a:pt x="85216" y="738"/>
                  </a:lnTo>
                  <a:lnTo>
                    <a:pt x="102605" y="10918"/>
                  </a:lnTo>
                  <a:lnTo>
                    <a:pt x="132832" y="46049"/>
                  </a:lnTo>
                  <a:lnTo>
                    <a:pt x="151757" y="92849"/>
                  </a:lnTo>
                  <a:lnTo>
                    <a:pt x="157927" y="1285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127378" y="1558217"/>
            <a:ext cx="1916188" cy="589597"/>
            <a:chOff x="5127378" y="1558217"/>
            <a:chExt cx="1916188" cy="589597"/>
          </a:xfrm>
        </p:grpSpPr>
        <p:sp>
          <p:nvSpPr>
            <p:cNvPr id="48" name="Freeform 47"/>
            <p:cNvSpPr/>
            <p:nvPr/>
          </p:nvSpPr>
          <p:spPr>
            <a:xfrm>
              <a:off x="5164786" y="1558217"/>
              <a:ext cx="141577" cy="431670"/>
            </a:xfrm>
            <a:custGeom>
              <a:avLst/>
              <a:gdLst/>
              <a:ahLst/>
              <a:cxnLst/>
              <a:rect l="0" t="0" r="0" b="0"/>
              <a:pathLst>
                <a:path w="141577" h="431670">
                  <a:moveTo>
                    <a:pt x="57348" y="431669"/>
                  </a:moveTo>
                  <a:lnTo>
                    <a:pt x="54229" y="388977"/>
                  </a:lnTo>
                  <a:lnTo>
                    <a:pt x="40560" y="334496"/>
                  </a:lnTo>
                  <a:lnTo>
                    <a:pt x="34015" y="274997"/>
                  </a:lnTo>
                  <a:lnTo>
                    <a:pt x="21804" y="217837"/>
                  </a:lnTo>
                  <a:lnTo>
                    <a:pt x="8127" y="162656"/>
                  </a:lnTo>
                  <a:lnTo>
                    <a:pt x="0" y="126573"/>
                  </a:lnTo>
                  <a:lnTo>
                    <a:pt x="9445" y="64819"/>
                  </a:lnTo>
                  <a:lnTo>
                    <a:pt x="24697" y="37663"/>
                  </a:lnTo>
                  <a:lnTo>
                    <a:pt x="40497" y="25318"/>
                  </a:lnTo>
                  <a:lnTo>
                    <a:pt x="79236" y="7861"/>
                  </a:lnTo>
                  <a:lnTo>
                    <a:pt x="1415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127378" y="1843950"/>
              <a:ext cx="178985" cy="9066"/>
            </a:xfrm>
            <a:custGeom>
              <a:avLst/>
              <a:gdLst/>
              <a:ahLst/>
              <a:cxnLst/>
              <a:rect l="0" t="0" r="0" b="0"/>
              <a:pathLst>
                <a:path w="178985" h="9066">
                  <a:moveTo>
                    <a:pt x="178984" y="9065"/>
                  </a:moveTo>
                  <a:lnTo>
                    <a:pt x="120367" y="0"/>
                  </a:lnTo>
                  <a:lnTo>
                    <a:pt x="58958" y="6061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330397" y="1610860"/>
              <a:ext cx="186537" cy="421141"/>
            </a:xfrm>
            <a:custGeom>
              <a:avLst/>
              <a:gdLst/>
              <a:ahLst/>
              <a:cxnLst/>
              <a:rect l="0" t="0" r="0" b="0"/>
              <a:pathLst>
                <a:path w="186537" h="421141">
                  <a:moveTo>
                    <a:pt x="186536" y="0"/>
                  </a:moveTo>
                  <a:lnTo>
                    <a:pt x="132421" y="42661"/>
                  </a:lnTo>
                  <a:lnTo>
                    <a:pt x="73712" y="92609"/>
                  </a:lnTo>
                  <a:lnTo>
                    <a:pt x="43237" y="127997"/>
                  </a:lnTo>
                  <a:lnTo>
                    <a:pt x="10748" y="187535"/>
                  </a:lnTo>
                  <a:lnTo>
                    <a:pt x="3123" y="210861"/>
                  </a:lnTo>
                  <a:lnTo>
                    <a:pt x="0" y="249130"/>
                  </a:lnTo>
                  <a:lnTo>
                    <a:pt x="8832" y="300335"/>
                  </a:lnTo>
                  <a:lnTo>
                    <a:pt x="21579" y="342842"/>
                  </a:lnTo>
                  <a:lnTo>
                    <a:pt x="34842" y="365284"/>
                  </a:lnTo>
                  <a:lnTo>
                    <a:pt x="82071" y="406216"/>
                  </a:lnTo>
                  <a:lnTo>
                    <a:pt x="112836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516933" y="1842487"/>
              <a:ext cx="126342" cy="178985"/>
            </a:xfrm>
            <a:custGeom>
              <a:avLst/>
              <a:gdLst/>
              <a:ahLst/>
              <a:cxnLst/>
              <a:rect l="0" t="0" r="0" b="0"/>
              <a:pathLst>
                <a:path w="126342" h="178985">
                  <a:moveTo>
                    <a:pt x="126341" y="0"/>
                  </a:moveTo>
                  <a:lnTo>
                    <a:pt x="83680" y="48900"/>
                  </a:lnTo>
                  <a:lnTo>
                    <a:pt x="42065" y="107151"/>
                  </a:lnTo>
                  <a:lnTo>
                    <a:pt x="6235" y="16238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516933" y="1831958"/>
              <a:ext cx="147399" cy="189514"/>
            </a:xfrm>
            <a:custGeom>
              <a:avLst/>
              <a:gdLst/>
              <a:ahLst/>
              <a:cxnLst/>
              <a:rect l="0" t="0" r="0" b="0"/>
              <a:pathLst>
                <a:path w="147399" h="189514">
                  <a:moveTo>
                    <a:pt x="0" y="0"/>
                  </a:moveTo>
                  <a:lnTo>
                    <a:pt x="9575" y="24047"/>
                  </a:lnTo>
                  <a:lnTo>
                    <a:pt x="47325" y="82276"/>
                  </a:lnTo>
                  <a:lnTo>
                    <a:pt x="97336" y="138822"/>
                  </a:lnTo>
                  <a:lnTo>
                    <a:pt x="14739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706445" y="1631917"/>
              <a:ext cx="199334" cy="515897"/>
            </a:xfrm>
            <a:custGeom>
              <a:avLst/>
              <a:gdLst/>
              <a:ahLst/>
              <a:cxnLst/>
              <a:rect l="0" t="0" r="0" b="0"/>
              <a:pathLst>
                <a:path w="199334" h="515897">
                  <a:moveTo>
                    <a:pt x="0" y="0"/>
                  </a:moveTo>
                  <a:lnTo>
                    <a:pt x="58563" y="49498"/>
                  </a:lnTo>
                  <a:lnTo>
                    <a:pt x="118283" y="110179"/>
                  </a:lnTo>
                  <a:lnTo>
                    <a:pt x="159870" y="173072"/>
                  </a:lnTo>
                  <a:lnTo>
                    <a:pt x="183614" y="227166"/>
                  </a:lnTo>
                  <a:lnTo>
                    <a:pt x="196451" y="275979"/>
                  </a:lnTo>
                  <a:lnTo>
                    <a:pt x="199333" y="335924"/>
                  </a:lnTo>
                  <a:lnTo>
                    <a:pt x="184260" y="394515"/>
                  </a:lnTo>
                  <a:lnTo>
                    <a:pt x="170150" y="430018"/>
                  </a:lnTo>
                  <a:lnTo>
                    <a:pt x="144781" y="461595"/>
                  </a:lnTo>
                  <a:lnTo>
                    <a:pt x="94757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306570" y="1831958"/>
              <a:ext cx="200042" cy="256079"/>
            </a:xfrm>
            <a:custGeom>
              <a:avLst/>
              <a:gdLst/>
              <a:ahLst/>
              <a:cxnLst/>
              <a:rect l="0" t="0" r="0" b="0"/>
              <a:pathLst>
                <a:path w="200042" h="256079">
                  <a:moveTo>
                    <a:pt x="0" y="21057"/>
                  </a:moveTo>
                  <a:lnTo>
                    <a:pt x="26363" y="83337"/>
                  </a:lnTo>
                  <a:lnTo>
                    <a:pt x="52997" y="137388"/>
                  </a:lnTo>
                  <a:lnTo>
                    <a:pt x="86614" y="198723"/>
                  </a:lnTo>
                  <a:lnTo>
                    <a:pt x="113773" y="252510"/>
                  </a:lnTo>
                  <a:lnTo>
                    <a:pt x="119132" y="256078"/>
                  </a:lnTo>
                  <a:lnTo>
                    <a:pt x="123875" y="254946"/>
                  </a:lnTo>
                  <a:lnTo>
                    <a:pt x="128207" y="250683"/>
                  </a:lnTo>
                  <a:lnTo>
                    <a:pt x="139893" y="222325"/>
                  </a:lnTo>
                  <a:lnTo>
                    <a:pt x="154322" y="162416"/>
                  </a:lnTo>
                  <a:lnTo>
                    <a:pt x="164918" y="111554"/>
                  </a:lnTo>
                  <a:lnTo>
                    <a:pt x="176636" y="60609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561996" y="1886448"/>
              <a:ext cx="197300" cy="209371"/>
            </a:xfrm>
            <a:custGeom>
              <a:avLst/>
              <a:gdLst/>
              <a:ahLst/>
              <a:cxnLst/>
              <a:rect l="0" t="0" r="0" b="0"/>
              <a:pathLst>
                <a:path w="197300" h="209371">
                  <a:moveTo>
                    <a:pt x="123599" y="113966"/>
                  </a:moveTo>
                  <a:lnTo>
                    <a:pt x="132665" y="55349"/>
                  </a:lnTo>
                  <a:lnTo>
                    <a:pt x="127239" y="34882"/>
                  </a:lnTo>
                  <a:lnTo>
                    <a:pt x="115858" y="17986"/>
                  </a:lnTo>
                  <a:lnTo>
                    <a:pt x="99102" y="2678"/>
                  </a:lnTo>
                  <a:lnTo>
                    <a:pt x="89721" y="0"/>
                  </a:lnTo>
                  <a:lnTo>
                    <a:pt x="69937" y="3263"/>
                  </a:lnTo>
                  <a:lnTo>
                    <a:pt x="44658" y="18254"/>
                  </a:lnTo>
                  <a:lnTo>
                    <a:pt x="22350" y="48692"/>
                  </a:lnTo>
                  <a:lnTo>
                    <a:pt x="6512" y="81758"/>
                  </a:lnTo>
                  <a:lnTo>
                    <a:pt x="0" y="119371"/>
                  </a:lnTo>
                  <a:lnTo>
                    <a:pt x="3659" y="154562"/>
                  </a:lnTo>
                  <a:lnTo>
                    <a:pt x="17741" y="187216"/>
                  </a:lnTo>
                  <a:lnTo>
                    <a:pt x="33268" y="202284"/>
                  </a:lnTo>
                  <a:lnTo>
                    <a:pt x="42321" y="207939"/>
                  </a:lnTo>
                  <a:lnTo>
                    <a:pt x="50697" y="209370"/>
                  </a:lnTo>
                  <a:lnTo>
                    <a:pt x="58620" y="207985"/>
                  </a:lnTo>
                  <a:lnTo>
                    <a:pt x="66242" y="204721"/>
                  </a:lnTo>
                  <a:lnTo>
                    <a:pt x="88147" y="183360"/>
                  </a:lnTo>
                  <a:lnTo>
                    <a:pt x="108104" y="143531"/>
                  </a:lnTo>
                  <a:lnTo>
                    <a:pt x="115933" y="118528"/>
                  </a:lnTo>
                  <a:lnTo>
                    <a:pt x="118488" y="114667"/>
                  </a:lnTo>
                  <a:lnTo>
                    <a:pt x="120192" y="116773"/>
                  </a:lnTo>
                  <a:lnTo>
                    <a:pt x="124425" y="130422"/>
                  </a:lnTo>
                  <a:lnTo>
                    <a:pt x="153318" y="185846"/>
                  </a:lnTo>
                  <a:lnTo>
                    <a:pt x="176469" y="201424"/>
                  </a:lnTo>
                  <a:lnTo>
                    <a:pt x="197299" y="208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801494" y="1663502"/>
              <a:ext cx="20973" cy="431670"/>
            </a:xfrm>
            <a:custGeom>
              <a:avLst/>
              <a:gdLst/>
              <a:ahLst/>
              <a:cxnLst/>
              <a:rect l="0" t="0" r="0" b="0"/>
              <a:pathLst>
                <a:path w="20973" h="431670">
                  <a:moveTo>
                    <a:pt x="10444" y="0"/>
                  </a:moveTo>
                  <a:lnTo>
                    <a:pt x="2110" y="37478"/>
                  </a:lnTo>
                  <a:lnTo>
                    <a:pt x="348" y="94491"/>
                  </a:lnTo>
                  <a:lnTo>
                    <a:pt x="0" y="154842"/>
                  </a:lnTo>
                  <a:lnTo>
                    <a:pt x="1110" y="204717"/>
                  </a:lnTo>
                  <a:lnTo>
                    <a:pt x="7158" y="256539"/>
                  </a:lnTo>
                  <a:lnTo>
                    <a:pt x="10640" y="307769"/>
                  </a:lnTo>
                  <a:lnTo>
                    <a:pt x="18585" y="367593"/>
                  </a:lnTo>
                  <a:lnTo>
                    <a:pt x="20264" y="404105"/>
                  </a:lnTo>
                  <a:lnTo>
                    <a:pt x="20972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897629" y="1905658"/>
              <a:ext cx="145937" cy="201356"/>
            </a:xfrm>
            <a:custGeom>
              <a:avLst/>
              <a:gdLst/>
              <a:ahLst/>
              <a:cxnLst/>
              <a:rect l="0" t="0" r="0" b="0"/>
              <a:pathLst>
                <a:path w="145937" h="201356">
                  <a:moveTo>
                    <a:pt x="9065" y="10528"/>
                  </a:moveTo>
                  <a:lnTo>
                    <a:pt x="0" y="69145"/>
                  </a:lnTo>
                  <a:lnTo>
                    <a:pt x="6061" y="123319"/>
                  </a:lnTo>
                  <a:lnTo>
                    <a:pt x="10515" y="162751"/>
                  </a:lnTo>
                  <a:lnTo>
                    <a:pt x="19847" y="181908"/>
                  </a:lnTo>
                  <a:lnTo>
                    <a:pt x="34915" y="195101"/>
                  </a:lnTo>
                  <a:lnTo>
                    <a:pt x="43846" y="200257"/>
                  </a:lnTo>
                  <a:lnTo>
                    <a:pt x="53309" y="201355"/>
                  </a:lnTo>
                  <a:lnTo>
                    <a:pt x="73183" y="196336"/>
                  </a:lnTo>
                  <a:lnTo>
                    <a:pt x="98513" y="180356"/>
                  </a:lnTo>
                  <a:lnTo>
                    <a:pt x="120836" y="155214"/>
                  </a:lnTo>
                  <a:lnTo>
                    <a:pt x="136679" y="114359"/>
                  </a:lnTo>
                  <a:lnTo>
                    <a:pt x="144107" y="56558"/>
                  </a:lnTo>
                  <a:lnTo>
                    <a:pt x="1459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337326" y="1889540"/>
            <a:ext cx="5232664" cy="916637"/>
            <a:chOff x="2337326" y="1889540"/>
            <a:chExt cx="5232664" cy="916637"/>
          </a:xfrm>
        </p:grpSpPr>
        <p:sp>
          <p:nvSpPr>
            <p:cNvPr id="59" name="Freeform 58"/>
            <p:cNvSpPr/>
            <p:nvPr/>
          </p:nvSpPr>
          <p:spPr>
            <a:xfrm>
              <a:off x="7119977" y="1892593"/>
              <a:ext cx="210881" cy="203053"/>
            </a:xfrm>
            <a:custGeom>
              <a:avLst/>
              <a:gdLst/>
              <a:ahLst/>
              <a:cxnLst/>
              <a:rect l="0" t="0" r="0" b="0"/>
              <a:pathLst>
                <a:path w="210881" h="203053">
                  <a:moveTo>
                    <a:pt x="39401" y="97293"/>
                  </a:moveTo>
                  <a:lnTo>
                    <a:pt x="76879" y="105626"/>
                  </a:lnTo>
                  <a:lnTo>
                    <a:pt x="128303" y="107387"/>
                  </a:lnTo>
                  <a:lnTo>
                    <a:pt x="152612" y="101389"/>
                  </a:lnTo>
                  <a:lnTo>
                    <a:pt x="182909" y="84858"/>
                  </a:lnTo>
                  <a:lnTo>
                    <a:pt x="197939" y="70709"/>
                  </a:lnTo>
                  <a:lnTo>
                    <a:pt x="208518" y="52722"/>
                  </a:lnTo>
                  <a:lnTo>
                    <a:pt x="210880" y="33030"/>
                  </a:lnTo>
                  <a:lnTo>
                    <a:pt x="209873" y="22865"/>
                  </a:lnTo>
                  <a:lnTo>
                    <a:pt x="205691" y="14919"/>
                  </a:lnTo>
                  <a:lnTo>
                    <a:pt x="191686" y="2970"/>
                  </a:lnTo>
                  <a:lnTo>
                    <a:pt x="170644" y="0"/>
                  </a:lnTo>
                  <a:lnTo>
                    <a:pt x="113746" y="10608"/>
                  </a:lnTo>
                  <a:lnTo>
                    <a:pt x="82877" y="21565"/>
                  </a:lnTo>
                  <a:lnTo>
                    <a:pt x="43552" y="52326"/>
                  </a:lnTo>
                  <a:lnTo>
                    <a:pt x="16131" y="88280"/>
                  </a:lnTo>
                  <a:lnTo>
                    <a:pt x="3391" y="119969"/>
                  </a:lnTo>
                  <a:lnTo>
                    <a:pt x="0" y="145195"/>
                  </a:lnTo>
                  <a:lnTo>
                    <a:pt x="4732" y="165766"/>
                  </a:lnTo>
                  <a:lnTo>
                    <a:pt x="15804" y="182707"/>
                  </a:lnTo>
                  <a:lnTo>
                    <a:pt x="32423" y="198036"/>
                  </a:lnTo>
                  <a:lnTo>
                    <a:pt x="42938" y="201889"/>
                  </a:lnTo>
                  <a:lnTo>
                    <a:pt x="67099" y="203052"/>
                  </a:lnTo>
                  <a:lnTo>
                    <a:pt x="84077" y="199669"/>
                  </a:lnTo>
                  <a:lnTo>
                    <a:pt x="102572" y="1920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414962" y="1889540"/>
              <a:ext cx="155028" cy="226688"/>
            </a:xfrm>
            <a:custGeom>
              <a:avLst/>
              <a:gdLst/>
              <a:ahLst/>
              <a:cxnLst/>
              <a:rect l="0" t="0" r="0" b="0"/>
              <a:pathLst>
                <a:path w="155028" h="226688">
                  <a:moveTo>
                    <a:pt x="155027" y="5589"/>
                  </a:moveTo>
                  <a:lnTo>
                    <a:pt x="138259" y="0"/>
                  </a:lnTo>
                  <a:lnTo>
                    <a:pt x="105475" y="2113"/>
                  </a:lnTo>
                  <a:lnTo>
                    <a:pt x="53646" y="14478"/>
                  </a:lnTo>
                  <a:lnTo>
                    <a:pt x="20484" y="32919"/>
                  </a:lnTo>
                  <a:lnTo>
                    <a:pt x="3203" y="50491"/>
                  </a:lnTo>
                  <a:lnTo>
                    <a:pt x="0" y="58921"/>
                  </a:lnTo>
                  <a:lnTo>
                    <a:pt x="203" y="66880"/>
                  </a:lnTo>
                  <a:lnTo>
                    <a:pt x="2678" y="74526"/>
                  </a:lnTo>
                  <a:lnTo>
                    <a:pt x="7838" y="80793"/>
                  </a:lnTo>
                  <a:lnTo>
                    <a:pt x="22929" y="90875"/>
                  </a:lnTo>
                  <a:lnTo>
                    <a:pt x="75685" y="106880"/>
                  </a:lnTo>
                  <a:lnTo>
                    <a:pt x="133227" y="130438"/>
                  </a:lnTo>
                  <a:lnTo>
                    <a:pt x="140493" y="139124"/>
                  </a:lnTo>
                  <a:lnTo>
                    <a:pt x="148568" y="161254"/>
                  </a:lnTo>
                  <a:lnTo>
                    <a:pt x="145918" y="183568"/>
                  </a:lnTo>
                  <a:lnTo>
                    <a:pt x="141935" y="194432"/>
                  </a:lnTo>
                  <a:lnTo>
                    <a:pt x="134601" y="202844"/>
                  </a:lnTo>
                  <a:lnTo>
                    <a:pt x="113973" y="215310"/>
                  </a:lnTo>
                  <a:lnTo>
                    <a:pt x="57708" y="224440"/>
                  </a:lnTo>
                  <a:lnTo>
                    <a:pt x="18157" y="2266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337326" y="2168870"/>
              <a:ext cx="5190551" cy="58066"/>
            </a:xfrm>
            <a:custGeom>
              <a:avLst/>
              <a:gdLst/>
              <a:ahLst/>
              <a:cxnLst/>
              <a:rect l="0" t="0" r="0" b="0"/>
              <a:pathLst>
                <a:path w="5190551" h="58066">
                  <a:moveTo>
                    <a:pt x="5190550" y="31585"/>
                  </a:moveTo>
                  <a:lnTo>
                    <a:pt x="5147858" y="34705"/>
                  </a:lnTo>
                  <a:lnTo>
                    <a:pt x="5094547" y="48374"/>
                  </a:lnTo>
                  <a:lnTo>
                    <a:pt x="5042211" y="51799"/>
                  </a:lnTo>
                  <a:lnTo>
                    <a:pt x="4986812" y="58065"/>
                  </a:lnTo>
                  <a:lnTo>
                    <a:pt x="4925117" y="54165"/>
                  </a:lnTo>
                  <a:lnTo>
                    <a:pt x="4870747" y="52943"/>
                  </a:lnTo>
                  <a:lnTo>
                    <a:pt x="4813777" y="52702"/>
                  </a:lnTo>
                  <a:lnTo>
                    <a:pt x="4753650" y="49535"/>
                  </a:lnTo>
                  <a:lnTo>
                    <a:pt x="4701696" y="43580"/>
                  </a:lnTo>
                  <a:lnTo>
                    <a:pt x="4639138" y="42404"/>
                  </a:lnTo>
                  <a:lnTo>
                    <a:pt x="4577386" y="42171"/>
                  </a:lnTo>
                  <a:lnTo>
                    <a:pt x="4520389" y="36536"/>
                  </a:lnTo>
                  <a:lnTo>
                    <a:pt x="4458525" y="33733"/>
                  </a:lnTo>
                  <a:lnTo>
                    <a:pt x="4408494" y="39111"/>
                  </a:lnTo>
                  <a:lnTo>
                    <a:pt x="4345954" y="41521"/>
                  </a:lnTo>
                  <a:lnTo>
                    <a:pt x="4283211" y="41997"/>
                  </a:lnTo>
                  <a:lnTo>
                    <a:pt x="4224588" y="34855"/>
                  </a:lnTo>
                  <a:lnTo>
                    <a:pt x="4176183" y="32554"/>
                  </a:lnTo>
                  <a:lnTo>
                    <a:pt x="4117312" y="31777"/>
                  </a:lnTo>
                  <a:lnTo>
                    <a:pt x="4060623" y="31623"/>
                  </a:lnTo>
                  <a:lnTo>
                    <a:pt x="4012826" y="26008"/>
                  </a:lnTo>
                  <a:lnTo>
                    <a:pt x="3961620" y="22524"/>
                  </a:lnTo>
                  <a:lnTo>
                    <a:pt x="3899150" y="21347"/>
                  </a:lnTo>
                  <a:lnTo>
                    <a:pt x="3850079" y="21143"/>
                  </a:lnTo>
                  <a:lnTo>
                    <a:pt x="3790983" y="17955"/>
                  </a:lnTo>
                  <a:lnTo>
                    <a:pt x="3734250" y="11995"/>
                  </a:lnTo>
                  <a:lnTo>
                    <a:pt x="3677983" y="10818"/>
                  </a:lnTo>
                  <a:lnTo>
                    <a:pt x="3621809" y="10586"/>
                  </a:lnTo>
                  <a:lnTo>
                    <a:pt x="3565653" y="10540"/>
                  </a:lnTo>
                  <a:lnTo>
                    <a:pt x="3509500" y="9361"/>
                  </a:lnTo>
                  <a:lnTo>
                    <a:pt x="3453347" y="2196"/>
                  </a:lnTo>
                  <a:lnTo>
                    <a:pt x="3397195" y="434"/>
                  </a:lnTo>
                  <a:lnTo>
                    <a:pt x="3341043" y="86"/>
                  </a:lnTo>
                  <a:lnTo>
                    <a:pt x="3284891" y="17"/>
                  </a:lnTo>
                  <a:lnTo>
                    <a:pt x="3228740" y="3"/>
                  </a:lnTo>
                  <a:lnTo>
                    <a:pt x="3172587" y="1"/>
                  </a:lnTo>
                  <a:lnTo>
                    <a:pt x="3113316" y="0"/>
                  </a:lnTo>
                  <a:lnTo>
                    <a:pt x="3051219" y="0"/>
                  </a:lnTo>
                  <a:lnTo>
                    <a:pt x="2993892" y="1170"/>
                  </a:lnTo>
                  <a:lnTo>
                    <a:pt x="2937508" y="5214"/>
                  </a:lnTo>
                  <a:lnTo>
                    <a:pt x="2881310" y="1030"/>
                  </a:lnTo>
                  <a:lnTo>
                    <a:pt x="2825149" y="203"/>
                  </a:lnTo>
                  <a:lnTo>
                    <a:pt x="2768996" y="40"/>
                  </a:lnTo>
                  <a:lnTo>
                    <a:pt x="2707254" y="5597"/>
                  </a:lnTo>
                  <a:lnTo>
                    <a:pt x="2647138" y="2319"/>
                  </a:lnTo>
                  <a:lnTo>
                    <a:pt x="2590203" y="458"/>
                  </a:lnTo>
                  <a:lnTo>
                    <a:pt x="2533897" y="5680"/>
                  </a:lnTo>
                  <a:lnTo>
                    <a:pt x="2477714" y="9571"/>
                  </a:lnTo>
                  <a:lnTo>
                    <a:pt x="2418437" y="10340"/>
                  </a:lnTo>
                  <a:lnTo>
                    <a:pt x="2356338" y="10491"/>
                  </a:lnTo>
                  <a:lnTo>
                    <a:pt x="2297841" y="9351"/>
                  </a:lnTo>
                  <a:lnTo>
                    <a:pt x="2249458" y="3291"/>
                  </a:lnTo>
                  <a:lnTo>
                    <a:pt x="2190595" y="3770"/>
                  </a:lnTo>
                  <a:lnTo>
                    <a:pt x="2133908" y="9193"/>
                  </a:lnTo>
                  <a:lnTo>
                    <a:pt x="2070414" y="9095"/>
                  </a:lnTo>
                  <a:lnTo>
                    <a:pt x="2011598" y="2143"/>
                  </a:lnTo>
                  <a:lnTo>
                    <a:pt x="1954920" y="6013"/>
                  </a:lnTo>
                  <a:lnTo>
                    <a:pt x="1898665" y="9637"/>
                  </a:lnTo>
                  <a:lnTo>
                    <a:pt x="1839372" y="10352"/>
                  </a:lnTo>
                  <a:lnTo>
                    <a:pt x="1777271" y="10494"/>
                  </a:lnTo>
                  <a:lnTo>
                    <a:pt x="1719944" y="3286"/>
                  </a:lnTo>
                  <a:lnTo>
                    <a:pt x="1660440" y="649"/>
                  </a:lnTo>
                  <a:lnTo>
                    <a:pt x="1598297" y="5718"/>
                  </a:lnTo>
                  <a:lnTo>
                    <a:pt x="1540962" y="8408"/>
                  </a:lnTo>
                  <a:lnTo>
                    <a:pt x="1484575" y="2008"/>
                  </a:lnTo>
                  <a:lnTo>
                    <a:pt x="1422788" y="397"/>
                  </a:lnTo>
                  <a:lnTo>
                    <a:pt x="1362664" y="78"/>
                  </a:lnTo>
                  <a:lnTo>
                    <a:pt x="1305727" y="16"/>
                  </a:lnTo>
                  <a:lnTo>
                    <a:pt x="1243830" y="3"/>
                  </a:lnTo>
                  <a:lnTo>
                    <a:pt x="1192625" y="1"/>
                  </a:lnTo>
                  <a:lnTo>
                    <a:pt x="1130156" y="0"/>
                  </a:lnTo>
                  <a:lnTo>
                    <a:pt x="1081085" y="0"/>
                  </a:lnTo>
                  <a:lnTo>
                    <a:pt x="1021989" y="0"/>
                  </a:lnTo>
                  <a:lnTo>
                    <a:pt x="959666" y="0"/>
                  </a:lnTo>
                  <a:lnTo>
                    <a:pt x="908386" y="0"/>
                  </a:lnTo>
                  <a:lnTo>
                    <a:pt x="856148" y="0"/>
                  </a:lnTo>
                  <a:lnTo>
                    <a:pt x="793330" y="0"/>
                  </a:lnTo>
                  <a:lnTo>
                    <a:pt x="744198" y="0"/>
                  </a:lnTo>
                  <a:lnTo>
                    <a:pt x="681962" y="0"/>
                  </a:lnTo>
                  <a:lnTo>
                    <a:pt x="619280" y="0"/>
                  </a:lnTo>
                  <a:lnTo>
                    <a:pt x="570445" y="0"/>
                  </a:lnTo>
                  <a:lnTo>
                    <a:pt x="509947" y="0"/>
                  </a:lnTo>
                  <a:lnTo>
                    <a:pt x="452937" y="0"/>
                  </a:lnTo>
                  <a:lnTo>
                    <a:pt x="391026" y="0"/>
                  </a:lnTo>
                  <a:lnTo>
                    <a:pt x="330877" y="1170"/>
                  </a:lnTo>
                  <a:lnTo>
                    <a:pt x="273935" y="8333"/>
                  </a:lnTo>
                  <a:lnTo>
                    <a:pt x="217627" y="10095"/>
                  </a:lnTo>
                  <a:lnTo>
                    <a:pt x="169897" y="15989"/>
                  </a:lnTo>
                  <a:lnTo>
                    <a:pt x="118710" y="13966"/>
                  </a:lnTo>
                  <a:lnTo>
                    <a:pt x="57417" y="1120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457224" y="2374465"/>
              <a:ext cx="206486" cy="388171"/>
            </a:xfrm>
            <a:custGeom>
              <a:avLst/>
              <a:gdLst/>
              <a:ahLst/>
              <a:cxnLst/>
              <a:rect l="0" t="0" r="0" b="0"/>
              <a:pathLst>
                <a:path w="206486" h="388171">
                  <a:moveTo>
                    <a:pt x="164371" y="247130"/>
                  </a:moveTo>
                  <a:lnTo>
                    <a:pt x="129474" y="217822"/>
                  </a:lnTo>
                  <a:lnTo>
                    <a:pt x="107137" y="210708"/>
                  </a:lnTo>
                  <a:lnTo>
                    <a:pt x="94630" y="208811"/>
                  </a:lnTo>
                  <a:lnTo>
                    <a:pt x="71374" y="212942"/>
                  </a:lnTo>
                  <a:lnTo>
                    <a:pt x="50510" y="223747"/>
                  </a:lnTo>
                  <a:lnTo>
                    <a:pt x="10673" y="269268"/>
                  </a:lnTo>
                  <a:lnTo>
                    <a:pt x="2474" y="292844"/>
                  </a:lnTo>
                  <a:lnTo>
                    <a:pt x="0" y="317750"/>
                  </a:lnTo>
                  <a:lnTo>
                    <a:pt x="2800" y="340518"/>
                  </a:lnTo>
                  <a:lnTo>
                    <a:pt x="16543" y="373067"/>
                  </a:lnTo>
                  <a:lnTo>
                    <a:pt x="24875" y="380221"/>
                  </a:lnTo>
                  <a:lnTo>
                    <a:pt x="46611" y="388170"/>
                  </a:lnTo>
                  <a:lnTo>
                    <a:pt x="68750" y="385464"/>
                  </a:lnTo>
                  <a:lnTo>
                    <a:pt x="97825" y="370786"/>
                  </a:lnTo>
                  <a:lnTo>
                    <a:pt x="121257" y="348500"/>
                  </a:lnTo>
                  <a:lnTo>
                    <a:pt x="139898" y="319670"/>
                  </a:lnTo>
                  <a:lnTo>
                    <a:pt x="162267" y="267308"/>
                  </a:lnTo>
                  <a:lnTo>
                    <a:pt x="180810" y="207876"/>
                  </a:lnTo>
                  <a:lnTo>
                    <a:pt x="190949" y="159330"/>
                  </a:lnTo>
                  <a:lnTo>
                    <a:pt x="194968" y="97293"/>
                  </a:lnTo>
                  <a:lnTo>
                    <a:pt x="190172" y="40238"/>
                  </a:lnTo>
                  <a:lnTo>
                    <a:pt x="181245" y="6065"/>
                  </a:lnTo>
                  <a:lnTo>
                    <a:pt x="176790" y="1022"/>
                  </a:lnTo>
                  <a:lnTo>
                    <a:pt x="171481" y="0"/>
                  </a:lnTo>
                  <a:lnTo>
                    <a:pt x="165601" y="1658"/>
                  </a:lnTo>
                  <a:lnTo>
                    <a:pt x="160512" y="7443"/>
                  </a:lnTo>
                  <a:lnTo>
                    <a:pt x="140221" y="63301"/>
                  </a:lnTo>
                  <a:lnTo>
                    <a:pt x="135424" y="117708"/>
                  </a:lnTo>
                  <a:lnTo>
                    <a:pt x="141409" y="173516"/>
                  </a:lnTo>
                  <a:lnTo>
                    <a:pt x="148527" y="229600"/>
                  </a:lnTo>
                  <a:lnTo>
                    <a:pt x="164596" y="288322"/>
                  </a:lnTo>
                  <a:lnTo>
                    <a:pt x="172660" y="308722"/>
                  </a:lnTo>
                  <a:lnTo>
                    <a:pt x="206485" y="352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768994" y="2632124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20" y="42692"/>
                  </a:lnTo>
                  <a:lnTo>
                    <a:pt x="9553" y="99729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779523" y="2579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897057" y="2455272"/>
              <a:ext cx="114094" cy="292666"/>
            </a:xfrm>
            <a:custGeom>
              <a:avLst/>
              <a:gdLst/>
              <a:ahLst/>
              <a:cxnLst/>
              <a:rect l="0" t="0" r="0" b="0"/>
              <a:pathLst>
                <a:path w="114094" h="292666">
                  <a:moveTo>
                    <a:pt x="29865" y="292665"/>
                  </a:moveTo>
                  <a:lnTo>
                    <a:pt x="29865" y="234049"/>
                  </a:lnTo>
                  <a:lnTo>
                    <a:pt x="15394" y="178705"/>
                  </a:lnTo>
                  <a:lnTo>
                    <a:pt x="6989" y="118900"/>
                  </a:lnTo>
                  <a:lnTo>
                    <a:pt x="0" y="61419"/>
                  </a:lnTo>
                  <a:lnTo>
                    <a:pt x="4378" y="22157"/>
                  </a:lnTo>
                  <a:lnTo>
                    <a:pt x="10534" y="14060"/>
                  </a:lnTo>
                  <a:lnTo>
                    <a:pt x="29852" y="5064"/>
                  </a:lnTo>
                  <a:lnTo>
                    <a:pt x="67036" y="0"/>
                  </a:lnTo>
                  <a:lnTo>
                    <a:pt x="114093" y="83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84808" y="2684766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079395" y="2484725"/>
              <a:ext cx="131797" cy="284270"/>
            </a:xfrm>
            <a:custGeom>
              <a:avLst/>
              <a:gdLst/>
              <a:ahLst/>
              <a:cxnLst/>
              <a:rect l="0" t="0" r="0" b="0"/>
              <a:pathLst>
                <a:path w="131797" h="284270">
                  <a:moveTo>
                    <a:pt x="47568" y="284269"/>
                  </a:moveTo>
                  <a:lnTo>
                    <a:pt x="30780" y="220819"/>
                  </a:lnTo>
                  <a:lnTo>
                    <a:pt x="25436" y="175652"/>
                  </a:lnTo>
                  <a:lnTo>
                    <a:pt x="10094" y="124644"/>
                  </a:lnTo>
                  <a:lnTo>
                    <a:pt x="0" y="64334"/>
                  </a:lnTo>
                  <a:lnTo>
                    <a:pt x="2250" y="42631"/>
                  </a:lnTo>
                  <a:lnTo>
                    <a:pt x="13389" y="24406"/>
                  </a:lnTo>
                  <a:lnTo>
                    <a:pt x="21273" y="16271"/>
                  </a:lnTo>
                  <a:lnTo>
                    <a:pt x="42510" y="7232"/>
                  </a:lnTo>
                  <a:lnTo>
                    <a:pt x="104441" y="952"/>
                  </a:lnTo>
                  <a:lnTo>
                    <a:pt x="1317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032207" y="2684766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3254" y="3120"/>
                  </a:lnTo>
                  <a:lnTo>
                    <a:pt x="38308" y="9065"/>
                  </a:lnTo>
                  <a:lnTo>
                    <a:pt x="19755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221720" y="2616491"/>
              <a:ext cx="147400" cy="179193"/>
            </a:xfrm>
            <a:custGeom>
              <a:avLst/>
              <a:gdLst/>
              <a:ahLst/>
              <a:cxnLst/>
              <a:rect l="0" t="0" r="0" b="0"/>
              <a:pathLst>
                <a:path w="147400" h="179193">
                  <a:moveTo>
                    <a:pt x="0" y="68275"/>
                  </a:moveTo>
                  <a:lnTo>
                    <a:pt x="58616" y="62686"/>
                  </a:lnTo>
                  <a:lnTo>
                    <a:pt x="103215" y="49147"/>
                  </a:lnTo>
                  <a:lnTo>
                    <a:pt x="120353" y="37937"/>
                  </a:lnTo>
                  <a:lnTo>
                    <a:pt x="124689" y="30502"/>
                  </a:lnTo>
                  <a:lnTo>
                    <a:pt x="126387" y="12883"/>
                  </a:lnTo>
                  <a:lnTo>
                    <a:pt x="121692" y="6781"/>
                  </a:lnTo>
                  <a:lnTo>
                    <a:pt x="103998" y="0"/>
                  </a:lnTo>
                  <a:lnTo>
                    <a:pt x="73318" y="1772"/>
                  </a:lnTo>
                  <a:lnTo>
                    <a:pt x="55592" y="9863"/>
                  </a:lnTo>
                  <a:lnTo>
                    <a:pt x="39915" y="22427"/>
                  </a:lnTo>
                  <a:lnTo>
                    <a:pt x="25149" y="39710"/>
                  </a:lnTo>
                  <a:lnTo>
                    <a:pt x="21445" y="49232"/>
                  </a:lnTo>
                  <a:lnTo>
                    <a:pt x="20877" y="105715"/>
                  </a:lnTo>
                  <a:lnTo>
                    <a:pt x="32182" y="140590"/>
                  </a:lnTo>
                  <a:lnTo>
                    <a:pt x="50178" y="159297"/>
                  </a:lnTo>
                  <a:lnTo>
                    <a:pt x="73774" y="173070"/>
                  </a:lnTo>
                  <a:lnTo>
                    <a:pt x="99859" y="179192"/>
                  </a:lnTo>
                  <a:lnTo>
                    <a:pt x="120811" y="175673"/>
                  </a:lnTo>
                  <a:lnTo>
                    <a:pt x="147399" y="1630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421761" y="2606616"/>
              <a:ext cx="84229" cy="154556"/>
            </a:xfrm>
            <a:custGeom>
              <a:avLst/>
              <a:gdLst/>
              <a:ahLst/>
              <a:cxnLst/>
              <a:rect l="0" t="0" r="0" b="0"/>
              <a:pathLst>
                <a:path w="84229" h="154556">
                  <a:moveTo>
                    <a:pt x="0" y="78150"/>
                  </a:moveTo>
                  <a:lnTo>
                    <a:pt x="20244" y="122113"/>
                  </a:lnTo>
                  <a:lnTo>
                    <a:pt x="39404" y="152398"/>
                  </a:lnTo>
                  <a:lnTo>
                    <a:pt x="42647" y="154555"/>
                  </a:lnTo>
                  <a:lnTo>
                    <a:pt x="43639" y="151314"/>
                  </a:lnTo>
                  <a:lnTo>
                    <a:pt x="36826" y="118079"/>
                  </a:lnTo>
                  <a:lnTo>
                    <a:pt x="15609" y="64215"/>
                  </a:lnTo>
                  <a:lnTo>
                    <a:pt x="13916" y="51312"/>
                  </a:lnTo>
                  <a:lnTo>
                    <a:pt x="18273" y="27618"/>
                  </a:lnTo>
                  <a:lnTo>
                    <a:pt x="22711" y="16386"/>
                  </a:lnTo>
                  <a:lnTo>
                    <a:pt x="30348" y="8898"/>
                  </a:lnTo>
                  <a:lnTo>
                    <a:pt x="51313" y="578"/>
                  </a:lnTo>
                  <a:lnTo>
                    <a:pt x="66870" y="0"/>
                  </a:lnTo>
                  <a:lnTo>
                    <a:pt x="84228" y="44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569160" y="2584012"/>
              <a:ext cx="126343" cy="166320"/>
            </a:xfrm>
            <a:custGeom>
              <a:avLst/>
              <a:gdLst/>
              <a:ahLst/>
              <a:cxnLst/>
              <a:rect l="0" t="0" r="0" b="0"/>
              <a:pathLst>
                <a:path w="126343" h="166320">
                  <a:moveTo>
                    <a:pt x="0" y="79697"/>
                  </a:moveTo>
                  <a:lnTo>
                    <a:pt x="16768" y="85287"/>
                  </a:lnTo>
                  <a:lnTo>
                    <a:pt x="34359" y="84911"/>
                  </a:lnTo>
                  <a:lnTo>
                    <a:pt x="74247" y="75138"/>
                  </a:lnTo>
                  <a:lnTo>
                    <a:pt x="99858" y="59759"/>
                  </a:lnTo>
                  <a:lnTo>
                    <a:pt x="111842" y="43930"/>
                  </a:lnTo>
                  <a:lnTo>
                    <a:pt x="116675" y="34795"/>
                  </a:lnTo>
                  <a:lnTo>
                    <a:pt x="117558" y="26366"/>
                  </a:lnTo>
                  <a:lnTo>
                    <a:pt x="112300" y="10761"/>
                  </a:lnTo>
                  <a:lnTo>
                    <a:pt x="105282" y="5664"/>
                  </a:lnTo>
                  <a:lnTo>
                    <a:pt x="85007" y="0"/>
                  </a:lnTo>
                  <a:lnTo>
                    <a:pt x="52873" y="2401"/>
                  </a:lnTo>
                  <a:lnTo>
                    <a:pt x="34808" y="10638"/>
                  </a:lnTo>
                  <a:lnTo>
                    <a:pt x="26715" y="16111"/>
                  </a:lnTo>
                  <a:lnTo>
                    <a:pt x="14603" y="31550"/>
                  </a:lnTo>
                  <a:lnTo>
                    <a:pt x="6490" y="51279"/>
                  </a:lnTo>
                  <a:lnTo>
                    <a:pt x="3093" y="87525"/>
                  </a:lnTo>
                  <a:lnTo>
                    <a:pt x="10145" y="121011"/>
                  </a:lnTo>
                  <a:lnTo>
                    <a:pt x="20497" y="142513"/>
                  </a:lnTo>
                  <a:lnTo>
                    <a:pt x="36016" y="157528"/>
                  </a:lnTo>
                  <a:lnTo>
                    <a:pt x="45068" y="163170"/>
                  </a:lnTo>
                  <a:lnTo>
                    <a:pt x="64484" y="166319"/>
                  </a:lnTo>
                  <a:lnTo>
                    <a:pt x="126342" y="1533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769202" y="2595151"/>
              <a:ext cx="157928" cy="131730"/>
            </a:xfrm>
            <a:custGeom>
              <a:avLst/>
              <a:gdLst/>
              <a:ahLst/>
              <a:cxnLst/>
              <a:rect l="0" t="0" r="0" b="0"/>
              <a:pathLst>
                <a:path w="157928" h="131730">
                  <a:moveTo>
                    <a:pt x="0" y="47502"/>
                  </a:moveTo>
                  <a:lnTo>
                    <a:pt x="6066" y="109976"/>
                  </a:lnTo>
                  <a:lnTo>
                    <a:pt x="3475" y="101784"/>
                  </a:lnTo>
                  <a:lnTo>
                    <a:pt x="9370" y="41132"/>
                  </a:lnTo>
                  <a:lnTo>
                    <a:pt x="16252" y="20884"/>
                  </a:lnTo>
                  <a:lnTo>
                    <a:pt x="21363" y="12209"/>
                  </a:lnTo>
                  <a:lnTo>
                    <a:pt x="29450" y="6426"/>
                  </a:lnTo>
                  <a:lnTo>
                    <a:pt x="50914" y="0"/>
                  </a:lnTo>
                  <a:lnTo>
                    <a:pt x="72931" y="3383"/>
                  </a:lnTo>
                  <a:lnTo>
                    <a:pt x="93245" y="13855"/>
                  </a:lnTo>
                  <a:lnTo>
                    <a:pt x="132699" y="59145"/>
                  </a:lnTo>
                  <a:lnTo>
                    <a:pt x="151731" y="99194"/>
                  </a:lnTo>
                  <a:lnTo>
                    <a:pt x="157927" y="1317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983050" y="2555172"/>
              <a:ext cx="260689" cy="166941"/>
            </a:xfrm>
            <a:custGeom>
              <a:avLst/>
              <a:gdLst/>
              <a:ahLst/>
              <a:cxnLst/>
              <a:rect l="0" t="0" r="0" b="0"/>
              <a:pathLst>
                <a:path w="260689" h="166941">
                  <a:moveTo>
                    <a:pt x="80950" y="13781"/>
                  </a:moveTo>
                  <a:lnTo>
                    <a:pt x="58593" y="13781"/>
                  </a:lnTo>
                  <a:lnTo>
                    <a:pt x="27922" y="24959"/>
                  </a:lnTo>
                  <a:lnTo>
                    <a:pt x="13318" y="39806"/>
                  </a:lnTo>
                  <a:lnTo>
                    <a:pt x="4098" y="59273"/>
                  </a:lnTo>
                  <a:lnTo>
                    <a:pt x="0" y="83523"/>
                  </a:lnTo>
                  <a:lnTo>
                    <a:pt x="4418" y="106778"/>
                  </a:lnTo>
                  <a:lnTo>
                    <a:pt x="20059" y="136482"/>
                  </a:lnTo>
                  <a:lnTo>
                    <a:pt x="34000" y="151373"/>
                  </a:lnTo>
                  <a:lnTo>
                    <a:pt x="51894" y="161891"/>
                  </a:lnTo>
                  <a:lnTo>
                    <a:pt x="71546" y="164225"/>
                  </a:lnTo>
                  <a:lnTo>
                    <a:pt x="81699" y="163210"/>
                  </a:lnTo>
                  <a:lnTo>
                    <a:pt x="99220" y="152723"/>
                  </a:lnTo>
                  <a:lnTo>
                    <a:pt x="113636" y="136365"/>
                  </a:lnTo>
                  <a:lnTo>
                    <a:pt x="130669" y="109763"/>
                  </a:lnTo>
                  <a:lnTo>
                    <a:pt x="156902" y="93433"/>
                  </a:lnTo>
                  <a:lnTo>
                    <a:pt x="218018" y="70147"/>
                  </a:lnTo>
                  <a:lnTo>
                    <a:pt x="238965" y="63009"/>
                  </a:lnTo>
                  <a:lnTo>
                    <a:pt x="253734" y="49698"/>
                  </a:lnTo>
                  <a:lnTo>
                    <a:pt x="259310" y="41235"/>
                  </a:lnTo>
                  <a:lnTo>
                    <a:pt x="260688" y="33254"/>
                  </a:lnTo>
                  <a:lnTo>
                    <a:pt x="259267" y="25593"/>
                  </a:lnTo>
                  <a:lnTo>
                    <a:pt x="255980" y="18146"/>
                  </a:lnTo>
                  <a:lnTo>
                    <a:pt x="242969" y="6753"/>
                  </a:lnTo>
                  <a:lnTo>
                    <a:pt x="234586" y="2076"/>
                  </a:lnTo>
                  <a:lnTo>
                    <a:pt x="212794" y="0"/>
                  </a:lnTo>
                  <a:lnTo>
                    <a:pt x="189850" y="4147"/>
                  </a:lnTo>
                  <a:lnTo>
                    <a:pt x="171854" y="13788"/>
                  </a:lnTo>
                  <a:lnTo>
                    <a:pt x="148568" y="37960"/>
                  </a:lnTo>
                  <a:lnTo>
                    <a:pt x="132441" y="67348"/>
                  </a:lnTo>
                  <a:lnTo>
                    <a:pt x="130350" y="87892"/>
                  </a:lnTo>
                  <a:lnTo>
                    <a:pt x="134491" y="108720"/>
                  </a:lnTo>
                  <a:lnTo>
                    <a:pt x="149976" y="139007"/>
                  </a:lnTo>
                  <a:lnTo>
                    <a:pt x="162711" y="155615"/>
                  </a:lnTo>
                  <a:lnTo>
                    <a:pt x="182409" y="164556"/>
                  </a:lnTo>
                  <a:lnTo>
                    <a:pt x="194213" y="166940"/>
                  </a:lnTo>
                  <a:lnTo>
                    <a:pt x="216687" y="163350"/>
                  </a:lnTo>
                  <a:lnTo>
                    <a:pt x="249405" y="150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605416" y="2600538"/>
              <a:ext cx="16595" cy="126343"/>
            </a:xfrm>
            <a:custGeom>
              <a:avLst/>
              <a:gdLst/>
              <a:ahLst/>
              <a:cxnLst/>
              <a:rect l="0" t="0" r="0" b="0"/>
              <a:pathLst>
                <a:path w="16595" h="126343">
                  <a:moveTo>
                    <a:pt x="6066" y="0"/>
                  </a:moveTo>
                  <a:lnTo>
                    <a:pt x="0" y="33622"/>
                  </a:lnTo>
                  <a:lnTo>
                    <a:pt x="10625" y="93408"/>
                  </a:lnTo>
                  <a:lnTo>
                    <a:pt x="16594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590425" y="2526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685181" y="2544111"/>
              <a:ext cx="200043" cy="151185"/>
            </a:xfrm>
            <a:custGeom>
              <a:avLst/>
              <a:gdLst/>
              <a:ahLst/>
              <a:cxnLst/>
              <a:rect l="0" t="0" r="0" b="0"/>
              <a:pathLst>
                <a:path w="200043" h="151185">
                  <a:moveTo>
                    <a:pt x="0" y="24842"/>
                  </a:moveTo>
                  <a:lnTo>
                    <a:pt x="34747" y="78717"/>
                  </a:lnTo>
                  <a:lnTo>
                    <a:pt x="56983" y="132575"/>
                  </a:lnTo>
                  <a:lnTo>
                    <a:pt x="54347" y="78128"/>
                  </a:lnTo>
                  <a:lnTo>
                    <a:pt x="67367" y="16016"/>
                  </a:lnTo>
                  <a:lnTo>
                    <a:pt x="75327" y="8429"/>
                  </a:lnTo>
                  <a:lnTo>
                    <a:pt x="99769" y="0"/>
                  </a:lnTo>
                  <a:lnTo>
                    <a:pt x="110966" y="92"/>
                  </a:lnTo>
                  <a:lnTo>
                    <a:pt x="129647" y="6433"/>
                  </a:lnTo>
                  <a:lnTo>
                    <a:pt x="153318" y="23157"/>
                  </a:lnTo>
                  <a:lnTo>
                    <a:pt x="164847" y="42420"/>
                  </a:lnTo>
                  <a:lnTo>
                    <a:pt x="181781" y="98504"/>
                  </a:lnTo>
                  <a:lnTo>
                    <a:pt x="200042" y="1511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01077" y="2526839"/>
              <a:ext cx="126343" cy="189514"/>
            </a:xfrm>
            <a:custGeom>
              <a:avLst/>
              <a:gdLst/>
              <a:ahLst/>
              <a:cxnLst/>
              <a:rect l="0" t="0" r="0" b="0"/>
              <a:pathLst>
                <a:path w="126343" h="189514">
                  <a:moveTo>
                    <a:pt x="126342" y="0"/>
                  </a:moveTo>
                  <a:lnTo>
                    <a:pt x="110701" y="17981"/>
                  </a:lnTo>
                  <a:lnTo>
                    <a:pt x="78330" y="74354"/>
                  </a:lnTo>
                  <a:lnTo>
                    <a:pt x="47189" y="115943"/>
                  </a:lnTo>
                  <a:lnTo>
                    <a:pt x="13170" y="17275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169492" y="2547896"/>
              <a:ext cx="168457" cy="168457"/>
            </a:xfrm>
            <a:custGeom>
              <a:avLst/>
              <a:gdLst/>
              <a:ahLst/>
              <a:cxnLst/>
              <a:rect l="0" t="0" r="0" b="0"/>
              <a:pathLst>
                <a:path w="168457" h="168457">
                  <a:moveTo>
                    <a:pt x="0" y="0"/>
                  </a:moveTo>
                  <a:lnTo>
                    <a:pt x="45781" y="55659"/>
                  </a:lnTo>
                  <a:lnTo>
                    <a:pt x="108527" y="119030"/>
                  </a:lnTo>
                  <a:lnTo>
                    <a:pt x="149715" y="159072"/>
                  </a:lnTo>
                  <a:lnTo>
                    <a:pt x="168456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685389" y="2579481"/>
              <a:ext cx="157928" cy="146084"/>
            </a:xfrm>
            <a:custGeom>
              <a:avLst/>
              <a:gdLst/>
              <a:ahLst/>
              <a:cxnLst/>
              <a:rect l="0" t="0" r="0" b="0"/>
              <a:pathLst>
                <a:path w="157928" h="146084">
                  <a:moveTo>
                    <a:pt x="0" y="10529"/>
                  </a:moveTo>
                  <a:lnTo>
                    <a:pt x="9575" y="41811"/>
                  </a:lnTo>
                  <a:lnTo>
                    <a:pt x="46156" y="96978"/>
                  </a:lnTo>
                  <a:lnTo>
                    <a:pt x="68008" y="131550"/>
                  </a:lnTo>
                  <a:lnTo>
                    <a:pt x="86377" y="145425"/>
                  </a:lnTo>
                  <a:lnTo>
                    <a:pt x="93850" y="146083"/>
                  </a:lnTo>
                  <a:lnTo>
                    <a:pt x="100001" y="143012"/>
                  </a:lnTo>
                  <a:lnTo>
                    <a:pt x="123868" y="112868"/>
                  </a:lnTo>
                  <a:lnTo>
                    <a:pt x="142707" y="57477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910743" y="2600896"/>
              <a:ext cx="185258" cy="133717"/>
            </a:xfrm>
            <a:custGeom>
              <a:avLst/>
              <a:gdLst/>
              <a:ahLst/>
              <a:cxnLst/>
              <a:rect l="0" t="0" r="0" b="0"/>
              <a:pathLst>
                <a:path w="185258" h="133717">
                  <a:moveTo>
                    <a:pt x="90500" y="73342"/>
                  </a:moveTo>
                  <a:lnTo>
                    <a:pt x="90501" y="50985"/>
                  </a:lnTo>
                  <a:lnTo>
                    <a:pt x="79322" y="20314"/>
                  </a:lnTo>
                  <a:lnTo>
                    <a:pt x="64475" y="5710"/>
                  </a:lnTo>
                  <a:lnTo>
                    <a:pt x="55602" y="178"/>
                  </a:lnTo>
                  <a:lnTo>
                    <a:pt x="47348" y="0"/>
                  </a:lnTo>
                  <a:lnTo>
                    <a:pt x="39505" y="3390"/>
                  </a:lnTo>
                  <a:lnTo>
                    <a:pt x="17289" y="24929"/>
                  </a:lnTo>
                  <a:lnTo>
                    <a:pt x="10107" y="34048"/>
                  </a:lnTo>
                  <a:lnTo>
                    <a:pt x="2128" y="56658"/>
                  </a:lnTo>
                  <a:lnTo>
                    <a:pt x="0" y="69238"/>
                  </a:lnTo>
                  <a:lnTo>
                    <a:pt x="3874" y="92575"/>
                  </a:lnTo>
                  <a:lnTo>
                    <a:pt x="19210" y="122324"/>
                  </a:lnTo>
                  <a:lnTo>
                    <a:pt x="25426" y="130564"/>
                  </a:lnTo>
                  <a:lnTo>
                    <a:pt x="33079" y="133716"/>
                  </a:lnTo>
                  <a:lnTo>
                    <a:pt x="41691" y="133479"/>
                  </a:lnTo>
                  <a:lnTo>
                    <a:pt x="50942" y="130981"/>
                  </a:lnTo>
                  <a:lnTo>
                    <a:pt x="58279" y="125806"/>
                  </a:lnTo>
                  <a:lnTo>
                    <a:pt x="69550" y="110697"/>
                  </a:lnTo>
                  <a:lnTo>
                    <a:pt x="82474" y="82460"/>
                  </a:lnTo>
                  <a:lnTo>
                    <a:pt x="87489" y="79421"/>
                  </a:lnTo>
                  <a:lnTo>
                    <a:pt x="93172" y="80904"/>
                  </a:lnTo>
                  <a:lnTo>
                    <a:pt x="105725" y="91911"/>
                  </a:lnTo>
                  <a:lnTo>
                    <a:pt x="127117" y="115499"/>
                  </a:lnTo>
                  <a:lnTo>
                    <a:pt x="145379" y="126393"/>
                  </a:lnTo>
                  <a:lnTo>
                    <a:pt x="162074" y="128896"/>
                  </a:lnTo>
                  <a:lnTo>
                    <a:pt x="185257" y="125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096000" y="2453139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1" y="57265"/>
                  </a:lnTo>
                  <a:lnTo>
                    <a:pt x="1" y="106655"/>
                  </a:lnTo>
                  <a:lnTo>
                    <a:pt x="5589" y="164568"/>
                  </a:lnTo>
                  <a:lnTo>
                    <a:pt x="16788" y="225443"/>
                  </a:lnTo>
                  <a:lnTo>
                    <a:pt x="23333" y="280622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201285" y="2621595"/>
              <a:ext cx="143696" cy="184582"/>
            </a:xfrm>
            <a:custGeom>
              <a:avLst/>
              <a:gdLst/>
              <a:ahLst/>
              <a:cxnLst/>
              <a:rect l="0" t="0" r="0" b="0"/>
              <a:pathLst>
                <a:path w="143696" h="184582">
                  <a:moveTo>
                    <a:pt x="0" y="42114"/>
                  </a:moveTo>
                  <a:lnTo>
                    <a:pt x="3119" y="96259"/>
                  </a:lnTo>
                  <a:lnTo>
                    <a:pt x="14572" y="134197"/>
                  </a:lnTo>
                  <a:lnTo>
                    <a:pt x="39403" y="172867"/>
                  </a:lnTo>
                  <a:lnTo>
                    <a:pt x="59236" y="182115"/>
                  </a:lnTo>
                  <a:lnTo>
                    <a:pt x="71076" y="184581"/>
                  </a:lnTo>
                  <a:lnTo>
                    <a:pt x="81309" y="183886"/>
                  </a:lnTo>
                  <a:lnTo>
                    <a:pt x="98918" y="176874"/>
                  </a:lnTo>
                  <a:lnTo>
                    <a:pt x="111424" y="162839"/>
                  </a:lnTo>
                  <a:lnTo>
                    <a:pt x="138848" y="119970"/>
                  </a:lnTo>
                  <a:lnTo>
                    <a:pt x="143695" y="77921"/>
                  </a:lnTo>
                  <a:lnTo>
                    <a:pt x="138565" y="2743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369741" y="2597012"/>
              <a:ext cx="157929" cy="171899"/>
            </a:xfrm>
            <a:custGeom>
              <a:avLst/>
              <a:gdLst/>
              <a:ahLst/>
              <a:cxnLst/>
              <a:rect l="0" t="0" r="0" b="0"/>
              <a:pathLst>
                <a:path w="157929" h="171899">
                  <a:moveTo>
                    <a:pt x="0" y="66697"/>
                  </a:moveTo>
                  <a:lnTo>
                    <a:pt x="43963" y="81352"/>
                  </a:lnTo>
                  <a:lnTo>
                    <a:pt x="63993" y="81789"/>
                  </a:lnTo>
                  <a:lnTo>
                    <a:pt x="83424" y="76914"/>
                  </a:lnTo>
                  <a:lnTo>
                    <a:pt x="114962" y="54721"/>
                  </a:lnTo>
                  <a:lnTo>
                    <a:pt x="122264" y="48185"/>
                  </a:lnTo>
                  <a:lnTo>
                    <a:pt x="130379" y="28444"/>
                  </a:lnTo>
                  <a:lnTo>
                    <a:pt x="132543" y="16629"/>
                  </a:lnTo>
                  <a:lnTo>
                    <a:pt x="129306" y="8752"/>
                  </a:lnTo>
                  <a:lnTo>
                    <a:pt x="122469" y="3500"/>
                  </a:lnTo>
                  <a:lnTo>
                    <a:pt x="113231" y="0"/>
                  </a:lnTo>
                  <a:lnTo>
                    <a:pt x="103564" y="5"/>
                  </a:lnTo>
                  <a:lnTo>
                    <a:pt x="83463" y="6251"/>
                  </a:lnTo>
                  <a:lnTo>
                    <a:pt x="69070" y="19945"/>
                  </a:lnTo>
                  <a:lnTo>
                    <a:pt x="50298" y="57332"/>
                  </a:lnTo>
                  <a:lnTo>
                    <a:pt x="44539" y="99278"/>
                  </a:lnTo>
                  <a:lnTo>
                    <a:pt x="48422" y="137572"/>
                  </a:lnTo>
                  <a:lnTo>
                    <a:pt x="60125" y="157079"/>
                  </a:lnTo>
                  <a:lnTo>
                    <a:pt x="68160" y="165556"/>
                  </a:lnTo>
                  <a:lnTo>
                    <a:pt x="78195" y="170038"/>
                  </a:lnTo>
                  <a:lnTo>
                    <a:pt x="101824" y="171898"/>
                  </a:lnTo>
                  <a:lnTo>
                    <a:pt x="157928" y="1614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616262" y="2573892"/>
              <a:ext cx="150670" cy="226876"/>
            </a:xfrm>
            <a:custGeom>
              <a:avLst/>
              <a:gdLst/>
              <a:ahLst/>
              <a:cxnLst/>
              <a:rect l="0" t="0" r="0" b="0"/>
              <a:pathLst>
                <a:path w="150670" h="226876">
                  <a:moveTo>
                    <a:pt x="143033" y="5589"/>
                  </a:moveTo>
                  <a:lnTo>
                    <a:pt x="126265" y="0"/>
                  </a:lnTo>
                  <a:lnTo>
                    <a:pt x="93481" y="2114"/>
                  </a:lnTo>
                  <a:lnTo>
                    <a:pt x="50057" y="14478"/>
                  </a:lnTo>
                  <a:lnTo>
                    <a:pt x="10369" y="44902"/>
                  </a:lnTo>
                  <a:lnTo>
                    <a:pt x="2183" y="64786"/>
                  </a:lnTo>
                  <a:lnTo>
                    <a:pt x="0" y="76639"/>
                  </a:lnTo>
                  <a:lnTo>
                    <a:pt x="2054" y="85711"/>
                  </a:lnTo>
                  <a:lnTo>
                    <a:pt x="6933" y="92929"/>
                  </a:lnTo>
                  <a:lnTo>
                    <a:pt x="13695" y="98911"/>
                  </a:lnTo>
                  <a:lnTo>
                    <a:pt x="33687" y="105557"/>
                  </a:lnTo>
                  <a:lnTo>
                    <a:pt x="97092" y="118580"/>
                  </a:lnTo>
                  <a:lnTo>
                    <a:pt x="120275" y="125217"/>
                  </a:lnTo>
                  <a:lnTo>
                    <a:pt x="139158" y="138306"/>
                  </a:lnTo>
                  <a:lnTo>
                    <a:pt x="147469" y="146710"/>
                  </a:lnTo>
                  <a:lnTo>
                    <a:pt x="150669" y="155822"/>
                  </a:lnTo>
                  <a:lnTo>
                    <a:pt x="147987" y="175305"/>
                  </a:lnTo>
                  <a:lnTo>
                    <a:pt x="133322" y="200415"/>
                  </a:lnTo>
                  <a:lnTo>
                    <a:pt x="108570" y="222673"/>
                  </a:lnTo>
                  <a:lnTo>
                    <a:pt x="99001" y="226351"/>
                  </a:lnTo>
                  <a:lnTo>
                    <a:pt x="42435" y="226875"/>
                  </a:lnTo>
                  <a:lnTo>
                    <a:pt x="6163" y="226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5847922" y="2511309"/>
            <a:ext cx="213728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5858450" y="2542895"/>
            <a:ext cx="0" cy="299009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7985207" y="2521838"/>
            <a:ext cx="0" cy="301115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5890036" y="5554045"/>
            <a:ext cx="210569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6953414" y="2521838"/>
            <a:ext cx="0" cy="302167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5890036" y="3006149"/>
            <a:ext cx="208464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5890036" y="3595744"/>
            <a:ext cx="209517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5879507" y="4259040"/>
            <a:ext cx="209517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5890036" y="4901279"/>
            <a:ext cx="209517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6290119" y="2637651"/>
            <a:ext cx="1549936" cy="336913"/>
            <a:chOff x="6290119" y="2637651"/>
            <a:chExt cx="1549936" cy="336913"/>
          </a:xfrm>
        </p:grpSpPr>
        <p:sp>
          <p:nvSpPr>
            <p:cNvPr id="11" name="Freeform 10"/>
            <p:cNvSpPr/>
            <p:nvPr/>
          </p:nvSpPr>
          <p:spPr>
            <a:xfrm>
              <a:off x="6300647" y="2658708"/>
              <a:ext cx="189514" cy="231628"/>
            </a:xfrm>
            <a:custGeom>
              <a:avLst/>
              <a:gdLst/>
              <a:ahLst/>
              <a:cxnLst/>
              <a:rect l="0" t="0" r="0" b="0"/>
              <a:pathLst>
                <a:path w="189514" h="231628">
                  <a:moveTo>
                    <a:pt x="189513" y="0"/>
                  </a:moveTo>
                  <a:lnTo>
                    <a:pt x="146852" y="54115"/>
                  </a:lnTo>
                  <a:lnTo>
                    <a:pt x="105237" y="115943"/>
                  </a:lnTo>
                  <a:lnTo>
                    <a:pt x="63167" y="175877"/>
                  </a:lnTo>
                  <a:lnTo>
                    <a:pt x="47962" y="190471"/>
                  </a:lnTo>
                  <a:lnTo>
                    <a:pt x="15843" y="21249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290119" y="2679765"/>
              <a:ext cx="210571" cy="189514"/>
            </a:xfrm>
            <a:custGeom>
              <a:avLst/>
              <a:gdLst/>
              <a:ahLst/>
              <a:cxnLst/>
              <a:rect l="0" t="0" r="0" b="0"/>
              <a:pathLst>
                <a:path w="210571" h="189514">
                  <a:moveTo>
                    <a:pt x="0" y="0"/>
                  </a:moveTo>
                  <a:lnTo>
                    <a:pt x="49499" y="59593"/>
                  </a:lnTo>
                  <a:lnTo>
                    <a:pt x="106693" y="116026"/>
                  </a:lnTo>
                  <a:lnTo>
                    <a:pt x="161344" y="161148"/>
                  </a:lnTo>
                  <a:lnTo>
                    <a:pt x="194478" y="183217"/>
                  </a:lnTo>
                  <a:lnTo>
                    <a:pt x="21057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127724" y="2651269"/>
              <a:ext cx="162604" cy="260124"/>
            </a:xfrm>
            <a:custGeom>
              <a:avLst/>
              <a:gdLst/>
              <a:ahLst/>
              <a:cxnLst/>
              <a:rect l="0" t="0" r="0" b="0"/>
              <a:pathLst>
                <a:path w="162604" h="260124">
                  <a:moveTo>
                    <a:pt x="67846" y="260123"/>
                  </a:moveTo>
                  <a:lnTo>
                    <a:pt x="56668" y="248945"/>
                  </a:lnTo>
                  <a:lnTo>
                    <a:pt x="40335" y="207396"/>
                  </a:lnTo>
                  <a:lnTo>
                    <a:pt x="22296" y="145916"/>
                  </a:lnTo>
                  <a:lnTo>
                    <a:pt x="4685" y="91879"/>
                  </a:lnTo>
                  <a:lnTo>
                    <a:pt x="0" y="70704"/>
                  </a:lnTo>
                  <a:lnTo>
                    <a:pt x="1817" y="49595"/>
                  </a:lnTo>
                  <a:lnTo>
                    <a:pt x="9644" y="31634"/>
                  </a:lnTo>
                  <a:lnTo>
                    <a:pt x="15007" y="23569"/>
                  </a:lnTo>
                  <a:lnTo>
                    <a:pt x="33443" y="11489"/>
                  </a:lnTo>
                  <a:lnTo>
                    <a:pt x="58405" y="3390"/>
                  </a:lnTo>
                  <a:lnTo>
                    <a:pt x="103003" y="0"/>
                  </a:lnTo>
                  <a:lnTo>
                    <a:pt x="137145" y="5885"/>
                  </a:lnTo>
                  <a:lnTo>
                    <a:pt x="162603" y="1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090285" y="2806107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10529"/>
                  </a:moveTo>
                  <a:lnTo>
                    <a:pt x="130054" y="10529"/>
                  </a:lnTo>
                  <a:lnTo>
                    <a:pt x="76513" y="4940"/>
                  </a:lnTo>
                  <a:lnTo>
                    <a:pt x="14119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399680" y="2637651"/>
              <a:ext cx="90689" cy="294799"/>
            </a:xfrm>
            <a:custGeom>
              <a:avLst/>
              <a:gdLst/>
              <a:ahLst/>
              <a:cxnLst/>
              <a:rect l="0" t="0" r="0" b="0"/>
              <a:pathLst>
                <a:path w="90689" h="294799">
                  <a:moveTo>
                    <a:pt x="80159" y="0"/>
                  </a:moveTo>
                  <a:lnTo>
                    <a:pt x="56112" y="17981"/>
                  </a:lnTo>
                  <a:lnTo>
                    <a:pt x="35859" y="44322"/>
                  </a:lnTo>
                  <a:lnTo>
                    <a:pt x="10394" y="105479"/>
                  </a:lnTo>
                  <a:lnTo>
                    <a:pt x="736" y="139268"/>
                  </a:lnTo>
                  <a:lnTo>
                    <a:pt x="0" y="198782"/>
                  </a:lnTo>
                  <a:lnTo>
                    <a:pt x="5928" y="225218"/>
                  </a:lnTo>
                  <a:lnTo>
                    <a:pt x="16362" y="244767"/>
                  </a:lnTo>
                  <a:lnTo>
                    <a:pt x="40979" y="268926"/>
                  </a:lnTo>
                  <a:lnTo>
                    <a:pt x="9068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532482" y="2742936"/>
              <a:ext cx="136871" cy="178986"/>
            </a:xfrm>
            <a:custGeom>
              <a:avLst/>
              <a:gdLst/>
              <a:ahLst/>
              <a:cxnLst/>
              <a:rect l="0" t="0" r="0" b="0"/>
              <a:pathLst>
                <a:path w="136871" h="178986">
                  <a:moveTo>
                    <a:pt x="136870" y="0"/>
                  </a:moveTo>
                  <a:lnTo>
                    <a:pt x="118890" y="24047"/>
                  </a:lnTo>
                  <a:lnTo>
                    <a:pt x="94888" y="46640"/>
                  </a:lnTo>
                  <a:lnTo>
                    <a:pt x="52137" y="107745"/>
                  </a:lnTo>
                  <a:lnTo>
                    <a:pt x="13603" y="16243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553538" y="2742936"/>
              <a:ext cx="126343" cy="189514"/>
            </a:xfrm>
            <a:custGeom>
              <a:avLst/>
              <a:gdLst/>
              <a:ahLst/>
              <a:cxnLst/>
              <a:rect l="0" t="0" r="0" b="0"/>
              <a:pathLst>
                <a:path w="126343" h="189514">
                  <a:moveTo>
                    <a:pt x="0" y="0"/>
                  </a:moveTo>
                  <a:lnTo>
                    <a:pt x="42663" y="60873"/>
                  </a:lnTo>
                  <a:lnTo>
                    <a:pt x="76112" y="106369"/>
                  </a:lnTo>
                  <a:lnTo>
                    <a:pt x="113349" y="167596"/>
                  </a:lnTo>
                  <a:lnTo>
                    <a:pt x="126342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732523" y="2637651"/>
              <a:ext cx="107532" cy="336913"/>
            </a:xfrm>
            <a:custGeom>
              <a:avLst/>
              <a:gdLst/>
              <a:ahLst/>
              <a:cxnLst/>
              <a:rect l="0" t="0" r="0" b="0"/>
              <a:pathLst>
                <a:path w="107532" h="336913">
                  <a:moveTo>
                    <a:pt x="0" y="0"/>
                  </a:moveTo>
                  <a:lnTo>
                    <a:pt x="35917" y="55045"/>
                  </a:lnTo>
                  <a:lnTo>
                    <a:pt x="77281" y="118239"/>
                  </a:lnTo>
                  <a:lnTo>
                    <a:pt x="97118" y="149288"/>
                  </a:lnTo>
                  <a:lnTo>
                    <a:pt x="106724" y="174365"/>
                  </a:lnTo>
                  <a:lnTo>
                    <a:pt x="107531" y="214790"/>
                  </a:lnTo>
                  <a:lnTo>
                    <a:pt x="94772" y="250815"/>
                  </a:lnTo>
                  <a:lnTo>
                    <a:pt x="68330" y="293259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153248" y="3225530"/>
            <a:ext cx="410612" cy="288611"/>
            <a:chOff x="6153248" y="3225530"/>
            <a:chExt cx="410612" cy="288611"/>
          </a:xfrm>
        </p:grpSpPr>
        <p:sp>
          <p:nvSpPr>
            <p:cNvPr id="20" name="Freeform 19"/>
            <p:cNvSpPr/>
            <p:nvPr/>
          </p:nvSpPr>
          <p:spPr>
            <a:xfrm>
              <a:off x="6153248" y="3348000"/>
              <a:ext cx="73701" cy="5590"/>
            </a:xfrm>
            <a:custGeom>
              <a:avLst/>
              <a:gdLst/>
              <a:ahLst/>
              <a:cxnLst/>
              <a:rect l="0" t="0" r="0" b="0"/>
              <a:pathLst>
                <a:path w="73701" h="5590">
                  <a:moveTo>
                    <a:pt x="73700" y="5589"/>
                  </a:moveTo>
                  <a:lnTo>
                    <a:pt x="56932" y="0"/>
                  </a:lnTo>
                  <a:lnTo>
                    <a:pt x="39341" y="37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53071" y="3225530"/>
              <a:ext cx="210789" cy="288611"/>
            </a:xfrm>
            <a:custGeom>
              <a:avLst/>
              <a:gdLst/>
              <a:ahLst/>
              <a:cxnLst/>
              <a:rect l="0" t="0" r="0" b="0"/>
              <a:pathLst>
                <a:path w="210789" h="288611">
                  <a:moveTo>
                    <a:pt x="219" y="33303"/>
                  </a:moveTo>
                  <a:lnTo>
                    <a:pt x="44181" y="3994"/>
                  </a:lnTo>
                  <a:lnTo>
                    <a:pt x="67331" y="0"/>
                  </a:lnTo>
                  <a:lnTo>
                    <a:pt x="90878" y="3294"/>
                  </a:lnTo>
                  <a:lnTo>
                    <a:pt x="109142" y="12556"/>
                  </a:lnTo>
                  <a:lnTo>
                    <a:pt x="121939" y="27592"/>
                  </a:lnTo>
                  <a:lnTo>
                    <a:pt x="147212" y="86368"/>
                  </a:lnTo>
                  <a:lnTo>
                    <a:pt x="153286" y="109530"/>
                  </a:lnTo>
                  <a:lnTo>
                    <a:pt x="155986" y="139321"/>
                  </a:lnTo>
                  <a:lnTo>
                    <a:pt x="150947" y="165820"/>
                  </a:lnTo>
                  <a:lnTo>
                    <a:pt x="128648" y="211427"/>
                  </a:lnTo>
                  <a:lnTo>
                    <a:pt x="79684" y="274044"/>
                  </a:lnTo>
                  <a:lnTo>
                    <a:pt x="61273" y="285748"/>
                  </a:lnTo>
                  <a:lnTo>
                    <a:pt x="41392" y="288610"/>
                  </a:lnTo>
                  <a:lnTo>
                    <a:pt x="31177" y="287736"/>
                  </a:lnTo>
                  <a:lnTo>
                    <a:pt x="13588" y="277405"/>
                  </a:lnTo>
                  <a:lnTo>
                    <a:pt x="5622" y="269738"/>
                  </a:lnTo>
                  <a:lnTo>
                    <a:pt x="1481" y="261116"/>
                  </a:lnTo>
                  <a:lnTo>
                    <a:pt x="0" y="242178"/>
                  </a:lnTo>
                  <a:lnTo>
                    <a:pt x="6361" y="225182"/>
                  </a:lnTo>
                  <a:lnTo>
                    <a:pt x="11332" y="217374"/>
                  </a:lnTo>
                  <a:lnTo>
                    <a:pt x="26215" y="205579"/>
                  </a:lnTo>
                  <a:lnTo>
                    <a:pt x="35097" y="200796"/>
                  </a:lnTo>
                  <a:lnTo>
                    <a:pt x="54325" y="198602"/>
                  </a:lnTo>
                  <a:lnTo>
                    <a:pt x="116161" y="212934"/>
                  </a:lnTo>
                  <a:lnTo>
                    <a:pt x="150775" y="219888"/>
                  </a:lnTo>
                  <a:lnTo>
                    <a:pt x="210788" y="2228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6331746" y="4503960"/>
            <a:ext cx="221586" cy="289155"/>
          </a:xfrm>
          <a:custGeom>
            <a:avLst/>
            <a:gdLst/>
            <a:ahLst/>
            <a:cxnLst/>
            <a:rect l="0" t="0" r="0" b="0"/>
            <a:pathLst>
              <a:path w="221586" h="289155">
                <a:moveTo>
                  <a:pt x="53129" y="39349"/>
                </a:moveTo>
                <a:lnTo>
                  <a:pt x="58718" y="22582"/>
                </a:lnTo>
                <a:lnTo>
                  <a:pt x="70821" y="11230"/>
                </a:lnTo>
                <a:lnTo>
                  <a:pt x="89068" y="3455"/>
                </a:lnTo>
                <a:lnTo>
                  <a:pt x="112776" y="0"/>
                </a:lnTo>
                <a:lnTo>
                  <a:pt x="135791" y="4703"/>
                </a:lnTo>
                <a:lnTo>
                  <a:pt x="146841" y="9233"/>
                </a:lnTo>
                <a:lnTo>
                  <a:pt x="162239" y="23625"/>
                </a:lnTo>
                <a:lnTo>
                  <a:pt x="177485" y="54578"/>
                </a:lnTo>
                <a:lnTo>
                  <a:pt x="183267" y="80043"/>
                </a:lnTo>
                <a:lnTo>
                  <a:pt x="177448" y="131399"/>
                </a:lnTo>
                <a:lnTo>
                  <a:pt x="161657" y="186392"/>
                </a:lnTo>
                <a:lnTo>
                  <a:pt x="138752" y="239344"/>
                </a:lnTo>
                <a:lnTo>
                  <a:pt x="119183" y="265373"/>
                </a:lnTo>
                <a:lnTo>
                  <a:pt x="92978" y="282314"/>
                </a:lnTo>
                <a:lnTo>
                  <a:pt x="57397" y="289154"/>
                </a:lnTo>
                <a:lnTo>
                  <a:pt x="37088" y="284515"/>
                </a:lnTo>
                <a:lnTo>
                  <a:pt x="4987" y="262473"/>
                </a:lnTo>
                <a:lnTo>
                  <a:pt x="1147" y="254778"/>
                </a:lnTo>
                <a:lnTo>
                  <a:pt x="0" y="236871"/>
                </a:lnTo>
                <a:lnTo>
                  <a:pt x="3672" y="229522"/>
                </a:lnTo>
                <a:lnTo>
                  <a:pt x="17110" y="218237"/>
                </a:lnTo>
                <a:lnTo>
                  <a:pt x="49996" y="210896"/>
                </a:lnTo>
                <a:lnTo>
                  <a:pt x="103029" y="216822"/>
                </a:lnTo>
                <a:lnTo>
                  <a:pt x="158565" y="226138"/>
                </a:lnTo>
                <a:lnTo>
                  <a:pt x="221585" y="22886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6289286" y="5111848"/>
            <a:ext cx="211403" cy="263214"/>
            <a:chOff x="6289286" y="5111848"/>
            <a:chExt cx="211403" cy="263214"/>
          </a:xfrm>
        </p:grpSpPr>
        <p:sp>
          <p:nvSpPr>
            <p:cNvPr id="24" name="Freeform 23"/>
            <p:cNvSpPr/>
            <p:nvPr/>
          </p:nvSpPr>
          <p:spPr>
            <a:xfrm>
              <a:off x="6490160" y="5111848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10528" y="0"/>
                  </a:moveTo>
                  <a:lnTo>
                    <a:pt x="1463" y="58617"/>
                  </a:lnTo>
                  <a:lnTo>
                    <a:pt x="289" y="120027"/>
                  </a:lnTo>
                  <a:lnTo>
                    <a:pt x="57" y="181550"/>
                  </a:lnTo>
                  <a:lnTo>
                    <a:pt x="17" y="226148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89286" y="5132905"/>
              <a:ext cx="169290" cy="191082"/>
            </a:xfrm>
            <a:custGeom>
              <a:avLst/>
              <a:gdLst/>
              <a:ahLst/>
              <a:cxnLst/>
              <a:rect l="0" t="0" r="0" b="0"/>
              <a:pathLst>
                <a:path w="169290" h="191082">
                  <a:moveTo>
                    <a:pt x="169289" y="94757"/>
                  </a:moveTo>
                  <a:lnTo>
                    <a:pt x="113630" y="134299"/>
                  </a:lnTo>
                  <a:lnTo>
                    <a:pt x="87287" y="149757"/>
                  </a:lnTo>
                  <a:lnTo>
                    <a:pt x="31689" y="186601"/>
                  </a:lnTo>
                  <a:lnTo>
                    <a:pt x="21404" y="191081"/>
                  </a:lnTo>
                  <a:lnTo>
                    <a:pt x="13377" y="190558"/>
                  </a:lnTo>
                  <a:lnTo>
                    <a:pt x="6856" y="186700"/>
                  </a:lnTo>
                  <a:lnTo>
                    <a:pt x="1339" y="180619"/>
                  </a:lnTo>
                  <a:lnTo>
                    <a:pt x="0" y="171885"/>
                  </a:lnTo>
                  <a:lnTo>
                    <a:pt x="14993" y="116497"/>
                  </a:lnTo>
                  <a:lnTo>
                    <a:pt x="40768" y="54928"/>
                  </a:lnTo>
                  <a:lnTo>
                    <a:pt x="640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248212" y="3169391"/>
            <a:ext cx="446113" cy="302462"/>
            <a:chOff x="7248212" y="3169391"/>
            <a:chExt cx="446113" cy="302462"/>
          </a:xfrm>
        </p:grpSpPr>
        <p:sp>
          <p:nvSpPr>
            <p:cNvPr id="27" name="Freeform 26"/>
            <p:cNvSpPr/>
            <p:nvPr/>
          </p:nvSpPr>
          <p:spPr>
            <a:xfrm>
              <a:off x="7248212" y="3300947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67807" y="2195"/>
                  </a:lnTo>
                  <a:lnTo>
                    <a:pt x="32959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466886" y="3169391"/>
              <a:ext cx="227439" cy="302462"/>
            </a:xfrm>
            <a:custGeom>
              <a:avLst/>
              <a:gdLst/>
              <a:ahLst/>
              <a:cxnLst/>
              <a:rect l="0" t="0" r="0" b="0"/>
              <a:pathLst>
                <a:path w="227439" h="302462">
                  <a:moveTo>
                    <a:pt x="181409" y="5214"/>
                  </a:moveTo>
                  <a:lnTo>
                    <a:pt x="122792" y="5214"/>
                  </a:lnTo>
                  <a:lnTo>
                    <a:pt x="66195" y="0"/>
                  </a:lnTo>
                  <a:lnTo>
                    <a:pt x="23600" y="9773"/>
                  </a:lnTo>
                  <a:lnTo>
                    <a:pt x="15372" y="15272"/>
                  </a:lnTo>
                  <a:lnTo>
                    <a:pt x="3109" y="30741"/>
                  </a:lnTo>
                  <a:lnTo>
                    <a:pt x="0" y="49315"/>
                  </a:lnTo>
                  <a:lnTo>
                    <a:pt x="13665" y="110673"/>
                  </a:lnTo>
                  <a:lnTo>
                    <a:pt x="27131" y="152647"/>
                  </a:lnTo>
                  <a:lnTo>
                    <a:pt x="31764" y="157315"/>
                  </a:lnTo>
                  <a:lnTo>
                    <a:pt x="37192" y="158087"/>
                  </a:lnTo>
                  <a:lnTo>
                    <a:pt x="49462" y="152706"/>
                  </a:lnTo>
                  <a:lnTo>
                    <a:pt x="62715" y="142516"/>
                  </a:lnTo>
                  <a:lnTo>
                    <a:pt x="82643" y="136427"/>
                  </a:lnTo>
                  <a:lnTo>
                    <a:pt x="133564" y="132518"/>
                  </a:lnTo>
                  <a:lnTo>
                    <a:pt x="157805" y="138222"/>
                  </a:lnTo>
                  <a:lnTo>
                    <a:pt x="188063" y="154588"/>
                  </a:lnTo>
                  <a:lnTo>
                    <a:pt x="203083" y="168699"/>
                  </a:lnTo>
                  <a:lnTo>
                    <a:pt x="226190" y="216515"/>
                  </a:lnTo>
                  <a:lnTo>
                    <a:pt x="227438" y="237166"/>
                  </a:lnTo>
                  <a:lnTo>
                    <a:pt x="222923" y="258042"/>
                  </a:lnTo>
                  <a:lnTo>
                    <a:pt x="213118" y="279019"/>
                  </a:lnTo>
                  <a:lnTo>
                    <a:pt x="197842" y="293801"/>
                  </a:lnTo>
                  <a:lnTo>
                    <a:pt x="188855" y="299380"/>
                  </a:lnTo>
                  <a:lnTo>
                    <a:pt x="169511" y="302461"/>
                  </a:lnTo>
                  <a:lnTo>
                    <a:pt x="110822" y="291929"/>
                  </a:lnTo>
                  <a:lnTo>
                    <a:pt x="65596" y="2789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7374554" y="4511724"/>
            <a:ext cx="191882" cy="231628"/>
          </a:xfrm>
          <a:custGeom>
            <a:avLst/>
            <a:gdLst/>
            <a:ahLst/>
            <a:cxnLst/>
            <a:rect l="0" t="0" r="0" b="0"/>
            <a:pathLst>
              <a:path w="191882" h="231628">
                <a:moveTo>
                  <a:pt x="0" y="0"/>
                </a:moveTo>
                <a:lnTo>
                  <a:pt x="58617" y="0"/>
                </a:lnTo>
                <a:lnTo>
                  <a:pt x="112791" y="7236"/>
                </a:lnTo>
                <a:lnTo>
                  <a:pt x="168553" y="9878"/>
                </a:lnTo>
                <a:lnTo>
                  <a:pt x="182559" y="10095"/>
                </a:lnTo>
                <a:lnTo>
                  <a:pt x="189556" y="13749"/>
                </a:lnTo>
                <a:lnTo>
                  <a:pt x="191881" y="19695"/>
                </a:lnTo>
                <a:lnTo>
                  <a:pt x="191091" y="27168"/>
                </a:lnTo>
                <a:lnTo>
                  <a:pt x="183976" y="41710"/>
                </a:lnTo>
                <a:lnTo>
                  <a:pt x="146913" y="95645"/>
                </a:lnTo>
                <a:lnTo>
                  <a:pt x="105242" y="158006"/>
                </a:lnTo>
                <a:lnTo>
                  <a:pt x="69407" y="214866"/>
                </a:lnTo>
                <a:lnTo>
                  <a:pt x="63171" y="2316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7300855" y="5090791"/>
            <a:ext cx="308435" cy="312983"/>
            <a:chOff x="7300855" y="5090791"/>
            <a:chExt cx="308435" cy="312983"/>
          </a:xfrm>
        </p:grpSpPr>
        <p:sp>
          <p:nvSpPr>
            <p:cNvPr id="31" name="Freeform 30"/>
            <p:cNvSpPr/>
            <p:nvPr/>
          </p:nvSpPr>
          <p:spPr>
            <a:xfrm>
              <a:off x="7300855" y="5090791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31585" y="0"/>
                  </a:moveTo>
                  <a:lnTo>
                    <a:pt x="24349" y="27556"/>
                  </a:lnTo>
                  <a:lnTo>
                    <a:pt x="21707" y="83779"/>
                  </a:lnTo>
                  <a:lnTo>
                    <a:pt x="15596" y="145880"/>
                  </a:lnTo>
                  <a:lnTo>
                    <a:pt x="6440" y="19712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427197" y="5094585"/>
              <a:ext cx="182093" cy="309189"/>
            </a:xfrm>
            <a:custGeom>
              <a:avLst/>
              <a:gdLst/>
              <a:ahLst/>
              <a:cxnLst/>
              <a:rect l="0" t="0" r="0" b="0"/>
              <a:pathLst>
                <a:path w="182093" h="309189">
                  <a:moveTo>
                    <a:pt x="0" y="38320"/>
                  </a:moveTo>
                  <a:lnTo>
                    <a:pt x="29309" y="9012"/>
                  </a:lnTo>
                  <a:lnTo>
                    <a:pt x="48901" y="1898"/>
                  </a:lnTo>
                  <a:lnTo>
                    <a:pt x="60676" y="0"/>
                  </a:lnTo>
                  <a:lnTo>
                    <a:pt x="83119" y="4132"/>
                  </a:lnTo>
                  <a:lnTo>
                    <a:pt x="103622" y="14937"/>
                  </a:lnTo>
                  <a:lnTo>
                    <a:pt x="120533" y="31437"/>
                  </a:lnTo>
                  <a:lnTo>
                    <a:pt x="123639" y="40751"/>
                  </a:lnTo>
                  <a:lnTo>
                    <a:pt x="120851" y="60458"/>
                  </a:lnTo>
                  <a:lnTo>
                    <a:pt x="106127" y="85694"/>
                  </a:lnTo>
                  <a:lnTo>
                    <a:pt x="70228" y="122316"/>
                  </a:lnTo>
                  <a:lnTo>
                    <a:pt x="56949" y="131804"/>
                  </a:lnTo>
                  <a:lnTo>
                    <a:pt x="56684" y="131058"/>
                  </a:lnTo>
                  <a:lnTo>
                    <a:pt x="58846" y="128222"/>
                  </a:lnTo>
                  <a:lnTo>
                    <a:pt x="63797" y="127500"/>
                  </a:lnTo>
                  <a:lnTo>
                    <a:pt x="106753" y="137701"/>
                  </a:lnTo>
                  <a:lnTo>
                    <a:pt x="146519" y="159250"/>
                  </a:lnTo>
                  <a:lnTo>
                    <a:pt x="162995" y="172395"/>
                  </a:lnTo>
                  <a:lnTo>
                    <a:pt x="179836" y="198539"/>
                  </a:lnTo>
                  <a:lnTo>
                    <a:pt x="182092" y="218323"/>
                  </a:lnTo>
                  <a:lnTo>
                    <a:pt x="174009" y="259620"/>
                  </a:lnTo>
                  <a:lnTo>
                    <a:pt x="158922" y="285474"/>
                  </a:lnTo>
                  <a:lnTo>
                    <a:pt x="143162" y="297515"/>
                  </a:lnTo>
                  <a:lnTo>
                    <a:pt x="123289" y="305597"/>
                  </a:lnTo>
                  <a:lnTo>
                    <a:pt x="98859" y="309188"/>
                  </a:lnTo>
                  <a:lnTo>
                    <a:pt x="78642" y="304545"/>
                  </a:lnTo>
                  <a:lnTo>
                    <a:pt x="26806" y="283860"/>
                  </a:lnTo>
                  <a:lnTo>
                    <a:pt x="10528" y="2804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00082" y="340912"/>
            <a:ext cx="2954439" cy="585596"/>
            <a:chOff x="400082" y="340912"/>
            <a:chExt cx="2954439" cy="585596"/>
          </a:xfrm>
        </p:grpSpPr>
        <p:sp>
          <p:nvSpPr>
            <p:cNvPr id="34" name="Freeform 33"/>
            <p:cNvSpPr/>
            <p:nvPr/>
          </p:nvSpPr>
          <p:spPr>
            <a:xfrm>
              <a:off x="412215" y="340912"/>
              <a:ext cx="208967" cy="480311"/>
            </a:xfrm>
            <a:custGeom>
              <a:avLst/>
              <a:gdLst/>
              <a:ahLst/>
              <a:cxnLst/>
              <a:rect l="0" t="0" r="0" b="0"/>
              <a:pathLst>
                <a:path w="208967" h="480311">
                  <a:moveTo>
                    <a:pt x="51038" y="480310"/>
                  </a:moveTo>
                  <a:lnTo>
                    <a:pt x="42705" y="442832"/>
                  </a:lnTo>
                  <a:lnTo>
                    <a:pt x="33563" y="383825"/>
                  </a:lnTo>
                  <a:lnTo>
                    <a:pt x="27569" y="323774"/>
                  </a:lnTo>
                  <a:lnTo>
                    <a:pt x="21056" y="266506"/>
                  </a:lnTo>
                  <a:lnTo>
                    <a:pt x="12534" y="210133"/>
                  </a:lnTo>
                  <a:lnTo>
                    <a:pt x="6518" y="153938"/>
                  </a:lnTo>
                  <a:lnTo>
                    <a:pt x="0" y="92188"/>
                  </a:lnTo>
                  <a:lnTo>
                    <a:pt x="5348" y="64486"/>
                  </a:lnTo>
                  <a:lnTo>
                    <a:pt x="10050" y="52186"/>
                  </a:lnTo>
                  <a:lnTo>
                    <a:pt x="24632" y="35399"/>
                  </a:lnTo>
                  <a:lnTo>
                    <a:pt x="62590" y="9501"/>
                  </a:lnTo>
                  <a:lnTo>
                    <a:pt x="99045" y="0"/>
                  </a:lnTo>
                  <a:lnTo>
                    <a:pt x="152115" y="5195"/>
                  </a:lnTo>
                  <a:lnTo>
                    <a:pt x="208966" y="17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00082" y="642238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78407" y="3119"/>
                  </a:lnTo>
                  <a:lnTo>
                    <a:pt x="125578" y="9065"/>
                  </a:lnTo>
                  <a:lnTo>
                    <a:pt x="75943" y="15684"/>
                  </a:lnTo>
                  <a:lnTo>
                    <a:pt x="13236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8313" y="347440"/>
              <a:ext cx="167667" cy="498563"/>
            </a:xfrm>
            <a:custGeom>
              <a:avLst/>
              <a:gdLst/>
              <a:ahLst/>
              <a:cxnLst/>
              <a:rect l="0" t="0" r="0" b="0"/>
              <a:pathLst>
                <a:path w="167667" h="498563">
                  <a:moveTo>
                    <a:pt x="136080" y="0"/>
                  </a:moveTo>
                  <a:lnTo>
                    <a:pt x="80993" y="58563"/>
                  </a:lnTo>
                  <a:lnTo>
                    <a:pt x="43771" y="116333"/>
                  </a:lnTo>
                  <a:lnTo>
                    <a:pt x="17717" y="166436"/>
                  </a:lnTo>
                  <a:lnTo>
                    <a:pt x="3212" y="221393"/>
                  </a:lnTo>
                  <a:lnTo>
                    <a:pt x="0" y="277308"/>
                  </a:lnTo>
                  <a:lnTo>
                    <a:pt x="1706" y="332244"/>
                  </a:lnTo>
                  <a:lnTo>
                    <a:pt x="28539" y="394529"/>
                  </a:lnTo>
                  <a:lnTo>
                    <a:pt x="62546" y="451994"/>
                  </a:lnTo>
                  <a:lnTo>
                    <a:pt x="77662" y="471118"/>
                  </a:lnTo>
                  <a:lnTo>
                    <a:pt x="105903" y="488461"/>
                  </a:lnTo>
                  <a:lnTo>
                    <a:pt x="126178" y="497074"/>
                  </a:lnTo>
                  <a:lnTo>
                    <a:pt x="143767" y="498562"/>
                  </a:lnTo>
                  <a:lnTo>
                    <a:pt x="167666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68621" y="579067"/>
              <a:ext cx="147400" cy="242156"/>
            </a:xfrm>
            <a:custGeom>
              <a:avLst/>
              <a:gdLst/>
              <a:ahLst/>
              <a:cxnLst/>
              <a:rect l="0" t="0" r="0" b="0"/>
              <a:pathLst>
                <a:path w="147400" h="242156">
                  <a:moveTo>
                    <a:pt x="147399" y="0"/>
                  </a:moveTo>
                  <a:lnTo>
                    <a:pt x="118091" y="34897"/>
                  </a:lnTo>
                  <a:lnTo>
                    <a:pt x="92399" y="92997"/>
                  </a:lnTo>
                  <a:lnTo>
                    <a:pt x="59351" y="147167"/>
                  </a:lnTo>
                  <a:lnTo>
                    <a:pt x="18690" y="209380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58093" y="589595"/>
              <a:ext cx="200042" cy="242157"/>
            </a:xfrm>
            <a:custGeom>
              <a:avLst/>
              <a:gdLst/>
              <a:ahLst/>
              <a:cxnLst/>
              <a:rect l="0" t="0" r="0" b="0"/>
              <a:pathLst>
                <a:path w="200042" h="242157">
                  <a:moveTo>
                    <a:pt x="0" y="0"/>
                  </a:moveTo>
                  <a:lnTo>
                    <a:pt x="55087" y="55088"/>
                  </a:lnTo>
                  <a:lnTo>
                    <a:pt x="108527" y="109697"/>
                  </a:lnTo>
                  <a:lnTo>
                    <a:pt x="143854" y="164098"/>
                  </a:lnTo>
                  <a:lnTo>
                    <a:pt x="180411" y="222180"/>
                  </a:lnTo>
                  <a:lnTo>
                    <a:pt x="188587" y="233278"/>
                  </a:lnTo>
                  <a:lnTo>
                    <a:pt x="200041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137077" y="389554"/>
              <a:ext cx="217249" cy="536954"/>
            </a:xfrm>
            <a:custGeom>
              <a:avLst/>
              <a:gdLst/>
              <a:ahLst/>
              <a:cxnLst/>
              <a:rect l="0" t="0" r="0" b="0"/>
              <a:pathLst>
                <a:path w="217249" h="536954">
                  <a:moveTo>
                    <a:pt x="0" y="0"/>
                  </a:moveTo>
                  <a:lnTo>
                    <a:pt x="24047" y="9575"/>
                  </a:lnTo>
                  <a:lnTo>
                    <a:pt x="80699" y="59898"/>
                  </a:lnTo>
                  <a:lnTo>
                    <a:pt x="136870" y="118942"/>
                  </a:lnTo>
                  <a:lnTo>
                    <a:pt x="180415" y="180631"/>
                  </a:lnTo>
                  <a:lnTo>
                    <a:pt x="208101" y="240177"/>
                  </a:lnTo>
                  <a:lnTo>
                    <a:pt x="217248" y="276274"/>
                  </a:lnTo>
                  <a:lnTo>
                    <a:pt x="216838" y="316605"/>
                  </a:lnTo>
                  <a:lnTo>
                    <a:pt x="206219" y="377744"/>
                  </a:lnTo>
                  <a:lnTo>
                    <a:pt x="189402" y="440642"/>
                  </a:lnTo>
                  <a:lnTo>
                    <a:pt x="181275" y="461393"/>
                  </a:lnTo>
                  <a:lnTo>
                    <a:pt x="148047" y="520796"/>
                  </a:lnTo>
                  <a:lnTo>
                    <a:pt x="136871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505575" y="558010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71201" y="14654"/>
                  </a:lnTo>
                  <a:lnTo>
                    <a:pt x="17825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516103" y="66329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3651" y="3119"/>
                  </a:lnTo>
                  <a:lnTo>
                    <a:pt x="26614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53015" y="610497"/>
              <a:ext cx="326385" cy="189669"/>
            </a:xfrm>
            <a:custGeom>
              <a:avLst/>
              <a:gdLst/>
              <a:ahLst/>
              <a:cxnLst/>
              <a:rect l="0" t="0" r="0" b="0"/>
              <a:pathLst>
                <a:path w="326385" h="189669">
                  <a:moveTo>
                    <a:pt x="0" y="10684"/>
                  </a:moveTo>
                  <a:lnTo>
                    <a:pt x="3120" y="59615"/>
                  </a:lnTo>
                  <a:lnTo>
                    <a:pt x="14654" y="118745"/>
                  </a:lnTo>
                  <a:lnTo>
                    <a:pt x="25858" y="166127"/>
                  </a:lnTo>
                  <a:lnTo>
                    <a:pt x="14397" y="115009"/>
                  </a:lnTo>
                  <a:lnTo>
                    <a:pt x="14412" y="57461"/>
                  </a:lnTo>
                  <a:lnTo>
                    <a:pt x="20444" y="33813"/>
                  </a:lnTo>
                  <a:lnTo>
                    <a:pt x="30923" y="11605"/>
                  </a:lnTo>
                  <a:lnTo>
                    <a:pt x="38163" y="5449"/>
                  </a:lnTo>
                  <a:lnTo>
                    <a:pt x="46499" y="2515"/>
                  </a:lnTo>
                  <a:lnTo>
                    <a:pt x="55566" y="1728"/>
                  </a:lnTo>
                  <a:lnTo>
                    <a:pt x="90683" y="11800"/>
                  </a:lnTo>
                  <a:lnTo>
                    <a:pt x="107764" y="26388"/>
                  </a:lnTo>
                  <a:lnTo>
                    <a:pt x="133851" y="64349"/>
                  </a:lnTo>
                  <a:lnTo>
                    <a:pt x="144723" y="104689"/>
                  </a:lnTo>
                  <a:lnTo>
                    <a:pt x="145615" y="102600"/>
                  </a:lnTo>
                  <a:lnTo>
                    <a:pt x="148946" y="87800"/>
                  </a:lnTo>
                  <a:lnTo>
                    <a:pt x="176603" y="32422"/>
                  </a:lnTo>
                  <a:lnTo>
                    <a:pt x="208045" y="5946"/>
                  </a:lnTo>
                  <a:lnTo>
                    <a:pt x="230505" y="0"/>
                  </a:lnTo>
                  <a:lnTo>
                    <a:pt x="252185" y="2426"/>
                  </a:lnTo>
                  <a:lnTo>
                    <a:pt x="273519" y="11303"/>
                  </a:lnTo>
                  <a:lnTo>
                    <a:pt x="288460" y="26167"/>
                  </a:lnTo>
                  <a:lnTo>
                    <a:pt x="315299" y="84818"/>
                  </a:lnTo>
                  <a:lnTo>
                    <a:pt x="323099" y="119217"/>
                  </a:lnTo>
                  <a:lnTo>
                    <a:pt x="325410" y="155926"/>
                  </a:lnTo>
                  <a:lnTo>
                    <a:pt x="326384" y="189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53098" y="600124"/>
              <a:ext cx="210571" cy="189514"/>
            </a:xfrm>
            <a:custGeom>
              <a:avLst/>
              <a:gdLst/>
              <a:ahLst/>
              <a:cxnLst/>
              <a:rect l="0" t="0" r="0" b="0"/>
              <a:pathLst>
                <a:path w="210571" h="189514">
                  <a:moveTo>
                    <a:pt x="210570" y="0"/>
                  </a:moveTo>
                  <a:lnTo>
                    <a:pt x="154911" y="42662"/>
                  </a:lnTo>
                  <a:lnTo>
                    <a:pt x="128568" y="66453"/>
                  </a:lnTo>
                  <a:lnTo>
                    <a:pt x="84423" y="123510"/>
                  </a:lnTo>
                  <a:lnTo>
                    <a:pt x="50601" y="153859"/>
                  </a:lnTo>
                  <a:lnTo>
                    <a:pt x="9090" y="17798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63626" y="568538"/>
              <a:ext cx="168457" cy="231628"/>
            </a:xfrm>
            <a:custGeom>
              <a:avLst/>
              <a:gdLst/>
              <a:ahLst/>
              <a:cxnLst/>
              <a:rect l="0" t="0" r="0" b="0"/>
              <a:pathLst>
                <a:path w="168457" h="231628">
                  <a:moveTo>
                    <a:pt x="0" y="0"/>
                  </a:moveTo>
                  <a:lnTo>
                    <a:pt x="35917" y="55045"/>
                  </a:lnTo>
                  <a:lnTo>
                    <a:pt x="77282" y="118239"/>
                  </a:lnTo>
                  <a:lnTo>
                    <a:pt x="126565" y="179198"/>
                  </a:lnTo>
                  <a:lnTo>
                    <a:pt x="168456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737843" y="600124"/>
              <a:ext cx="10096" cy="168457"/>
            </a:xfrm>
            <a:custGeom>
              <a:avLst/>
              <a:gdLst/>
              <a:ahLst/>
              <a:cxnLst/>
              <a:rect l="0" t="0" r="0" b="0"/>
              <a:pathLst>
                <a:path w="10096" h="168457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7957" y="148722"/>
                  </a:lnTo>
                  <a:lnTo>
                    <a:pt x="10095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674238" y="694880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5590"/>
                  </a:lnTo>
                  <a:lnTo>
                    <a:pt x="26972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84849" y="442196"/>
              <a:ext cx="269672" cy="407815"/>
            </a:xfrm>
            <a:custGeom>
              <a:avLst/>
              <a:gdLst/>
              <a:ahLst/>
              <a:cxnLst/>
              <a:rect l="0" t="0" r="0" b="0"/>
              <a:pathLst>
                <a:path w="269672" h="407815">
                  <a:moveTo>
                    <a:pt x="0" y="0"/>
                  </a:moveTo>
                  <a:lnTo>
                    <a:pt x="0" y="48931"/>
                  </a:lnTo>
                  <a:lnTo>
                    <a:pt x="5590" y="102473"/>
                  </a:lnTo>
                  <a:lnTo>
                    <a:pt x="16789" y="155249"/>
                  </a:lnTo>
                  <a:lnTo>
                    <a:pt x="23334" y="213854"/>
                  </a:lnTo>
                  <a:lnTo>
                    <a:pt x="29956" y="275820"/>
                  </a:lnTo>
                  <a:lnTo>
                    <a:pt x="39669" y="331950"/>
                  </a:lnTo>
                  <a:lnTo>
                    <a:pt x="47109" y="360009"/>
                  </a:lnTo>
                  <a:lnTo>
                    <a:pt x="46614" y="359329"/>
                  </a:lnTo>
                  <a:lnTo>
                    <a:pt x="45114" y="355366"/>
                  </a:lnTo>
                  <a:lnTo>
                    <a:pt x="57032" y="298585"/>
                  </a:lnTo>
                  <a:lnTo>
                    <a:pt x="71534" y="254602"/>
                  </a:lnTo>
                  <a:lnTo>
                    <a:pt x="82876" y="237549"/>
                  </a:lnTo>
                  <a:lnTo>
                    <a:pt x="98835" y="225290"/>
                  </a:lnTo>
                  <a:lnTo>
                    <a:pt x="143265" y="207889"/>
                  </a:lnTo>
                  <a:lnTo>
                    <a:pt x="166619" y="206649"/>
                  </a:lnTo>
                  <a:lnTo>
                    <a:pt x="210208" y="215385"/>
                  </a:lnTo>
                  <a:lnTo>
                    <a:pt x="236459" y="230584"/>
                  </a:lnTo>
                  <a:lnTo>
                    <a:pt x="259055" y="255495"/>
                  </a:lnTo>
                  <a:lnTo>
                    <a:pt x="267214" y="278110"/>
                  </a:lnTo>
                  <a:lnTo>
                    <a:pt x="269671" y="303759"/>
                  </a:lnTo>
                  <a:lnTo>
                    <a:pt x="266863" y="330756"/>
                  </a:lnTo>
                  <a:lnTo>
                    <a:pt x="258596" y="352114"/>
                  </a:lnTo>
                  <a:lnTo>
                    <a:pt x="245953" y="369405"/>
                  </a:lnTo>
                  <a:lnTo>
                    <a:pt x="219105" y="391123"/>
                  </a:lnTo>
                  <a:lnTo>
                    <a:pt x="199155" y="401170"/>
                  </a:lnTo>
                  <a:lnTo>
                    <a:pt x="162605" y="407814"/>
                  </a:lnTo>
                  <a:lnTo>
                    <a:pt x="116738" y="401654"/>
                  </a:lnTo>
                  <a:lnTo>
                    <a:pt x="7370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6302925" y="3827371"/>
            <a:ext cx="310574" cy="323670"/>
          </a:xfrm>
          <a:custGeom>
            <a:avLst/>
            <a:gdLst/>
            <a:ahLst/>
            <a:cxnLst/>
            <a:rect l="0" t="0" r="0" b="0"/>
            <a:pathLst>
              <a:path w="310574" h="323670">
                <a:moveTo>
                  <a:pt x="134593" y="0"/>
                </a:moveTo>
                <a:lnTo>
                  <a:pt x="72335" y="19129"/>
                </a:lnTo>
                <a:lnTo>
                  <a:pt x="48166" y="37773"/>
                </a:lnTo>
                <a:lnTo>
                  <a:pt x="27356" y="65005"/>
                </a:lnTo>
                <a:lnTo>
                  <a:pt x="5409" y="116055"/>
                </a:lnTo>
                <a:lnTo>
                  <a:pt x="0" y="158650"/>
                </a:lnTo>
                <a:lnTo>
                  <a:pt x="9475" y="219807"/>
                </a:lnTo>
                <a:lnTo>
                  <a:pt x="22262" y="252302"/>
                </a:lnTo>
                <a:lnTo>
                  <a:pt x="47543" y="289134"/>
                </a:lnTo>
                <a:lnTo>
                  <a:pt x="73705" y="306118"/>
                </a:lnTo>
                <a:lnTo>
                  <a:pt x="115157" y="321168"/>
                </a:lnTo>
                <a:lnTo>
                  <a:pt x="152491" y="323669"/>
                </a:lnTo>
                <a:lnTo>
                  <a:pt x="186299" y="316351"/>
                </a:lnTo>
                <a:lnTo>
                  <a:pt x="249154" y="280188"/>
                </a:lnTo>
                <a:lnTo>
                  <a:pt x="281051" y="249452"/>
                </a:lnTo>
                <a:lnTo>
                  <a:pt x="299651" y="220141"/>
                </a:lnTo>
                <a:lnTo>
                  <a:pt x="307387" y="198446"/>
                </a:lnTo>
                <a:lnTo>
                  <a:pt x="310573" y="161094"/>
                </a:lnTo>
                <a:lnTo>
                  <a:pt x="303459" y="127281"/>
                </a:lnTo>
                <a:lnTo>
                  <a:pt x="274103" y="73823"/>
                </a:lnTo>
                <a:lnTo>
                  <a:pt x="248068" y="47740"/>
                </a:lnTo>
                <a:lnTo>
                  <a:pt x="225191" y="38765"/>
                </a:lnTo>
                <a:lnTo>
                  <a:pt x="172376" y="33004"/>
                </a:lnTo>
                <a:lnTo>
                  <a:pt x="113536" y="315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7396044" y="3785258"/>
            <a:ext cx="20626" cy="347441"/>
          </a:xfrm>
          <a:custGeom>
            <a:avLst/>
            <a:gdLst/>
            <a:ahLst/>
            <a:cxnLst/>
            <a:rect l="0" t="0" r="0" b="0"/>
            <a:pathLst>
              <a:path w="20626" h="347441">
                <a:moveTo>
                  <a:pt x="10096" y="0"/>
                </a:moveTo>
                <a:lnTo>
                  <a:pt x="1762" y="37478"/>
                </a:lnTo>
                <a:lnTo>
                  <a:pt x="0" y="88901"/>
                </a:lnTo>
                <a:lnTo>
                  <a:pt x="823" y="145289"/>
                </a:lnTo>
                <a:lnTo>
                  <a:pt x="11037" y="208419"/>
                </a:lnTo>
                <a:lnTo>
                  <a:pt x="18731" y="266297"/>
                </a:lnTo>
                <a:lnTo>
                  <a:pt x="20375" y="327497"/>
                </a:lnTo>
                <a:lnTo>
                  <a:pt x="20625" y="3474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3961215" y="989086"/>
            <a:ext cx="5969659" cy="1031794"/>
            <a:chOff x="3961215" y="989086"/>
            <a:chExt cx="5969659" cy="1031794"/>
          </a:xfrm>
        </p:grpSpPr>
        <p:sp>
          <p:nvSpPr>
            <p:cNvPr id="51" name="Freeform 50"/>
            <p:cNvSpPr/>
            <p:nvPr/>
          </p:nvSpPr>
          <p:spPr>
            <a:xfrm>
              <a:off x="4182314" y="1073314"/>
              <a:ext cx="8383" cy="336913"/>
            </a:xfrm>
            <a:custGeom>
              <a:avLst/>
              <a:gdLst/>
              <a:ahLst/>
              <a:cxnLst/>
              <a:rect l="0" t="0" r="0" b="0"/>
              <a:pathLst>
                <a:path w="8383" h="336913">
                  <a:moveTo>
                    <a:pt x="0" y="0"/>
                  </a:moveTo>
                  <a:lnTo>
                    <a:pt x="0" y="54145"/>
                  </a:lnTo>
                  <a:lnTo>
                    <a:pt x="0" y="114680"/>
                  </a:lnTo>
                  <a:lnTo>
                    <a:pt x="0" y="165651"/>
                  </a:lnTo>
                  <a:lnTo>
                    <a:pt x="5589" y="217798"/>
                  </a:lnTo>
                  <a:lnTo>
                    <a:pt x="8382" y="27824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961215" y="1031200"/>
              <a:ext cx="410612" cy="21058"/>
            </a:xfrm>
            <a:custGeom>
              <a:avLst/>
              <a:gdLst/>
              <a:ahLst/>
              <a:cxnLst/>
              <a:rect l="0" t="0" r="0" b="0"/>
              <a:pathLst>
                <a:path w="410612" h="21058">
                  <a:moveTo>
                    <a:pt x="410611" y="0"/>
                  </a:moveTo>
                  <a:lnTo>
                    <a:pt x="351995" y="0"/>
                  </a:lnTo>
                  <a:lnTo>
                    <a:pt x="291755" y="1170"/>
                  </a:lnTo>
                  <a:lnTo>
                    <a:pt x="240514" y="8333"/>
                  </a:lnTo>
                  <a:lnTo>
                    <a:pt x="185679" y="10095"/>
                  </a:lnTo>
                  <a:lnTo>
                    <a:pt x="129788" y="11613"/>
                  </a:lnTo>
                  <a:lnTo>
                    <a:pt x="73687" y="18845"/>
                  </a:lnTo>
                  <a:lnTo>
                    <a:pt x="34701" y="2040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03412" y="1010143"/>
              <a:ext cx="368498" cy="365388"/>
            </a:xfrm>
            <a:custGeom>
              <a:avLst/>
              <a:gdLst/>
              <a:ahLst/>
              <a:cxnLst/>
              <a:rect l="0" t="0" r="0" b="0"/>
              <a:pathLst>
                <a:path w="368498" h="365388">
                  <a:moveTo>
                    <a:pt x="0" y="0"/>
                  </a:moveTo>
                  <a:lnTo>
                    <a:pt x="3120" y="54145"/>
                  </a:lnTo>
                  <a:lnTo>
                    <a:pt x="14654" y="109091"/>
                  </a:lnTo>
                  <a:lnTo>
                    <a:pt x="27028" y="165005"/>
                  </a:lnTo>
                  <a:lnTo>
                    <a:pt x="33805" y="217991"/>
                  </a:lnTo>
                  <a:lnTo>
                    <a:pt x="37251" y="241944"/>
                  </a:lnTo>
                  <a:lnTo>
                    <a:pt x="33052" y="298569"/>
                  </a:lnTo>
                  <a:lnTo>
                    <a:pt x="31875" y="360144"/>
                  </a:lnTo>
                  <a:lnTo>
                    <a:pt x="31779" y="365268"/>
                  </a:lnTo>
                  <a:lnTo>
                    <a:pt x="32813" y="351293"/>
                  </a:lnTo>
                  <a:lnTo>
                    <a:pt x="40658" y="298858"/>
                  </a:lnTo>
                  <a:lnTo>
                    <a:pt x="52861" y="264416"/>
                  </a:lnTo>
                  <a:lnTo>
                    <a:pt x="71295" y="237573"/>
                  </a:lnTo>
                  <a:lnTo>
                    <a:pt x="97163" y="220391"/>
                  </a:lnTo>
                  <a:lnTo>
                    <a:pt x="116883" y="218054"/>
                  </a:lnTo>
                  <a:lnTo>
                    <a:pt x="136176" y="222086"/>
                  </a:lnTo>
                  <a:lnTo>
                    <a:pt x="167626" y="243737"/>
                  </a:lnTo>
                  <a:lnTo>
                    <a:pt x="180955" y="258066"/>
                  </a:lnTo>
                  <a:lnTo>
                    <a:pt x="202886" y="306035"/>
                  </a:lnTo>
                  <a:lnTo>
                    <a:pt x="209052" y="346627"/>
                  </a:lnTo>
                  <a:lnTo>
                    <a:pt x="212460" y="332121"/>
                  </a:lnTo>
                  <a:lnTo>
                    <a:pt x="239819" y="298139"/>
                  </a:lnTo>
                  <a:lnTo>
                    <a:pt x="295517" y="265244"/>
                  </a:lnTo>
                  <a:lnTo>
                    <a:pt x="352443" y="224478"/>
                  </a:lnTo>
                  <a:lnTo>
                    <a:pt x="356625" y="215163"/>
                  </a:lnTo>
                  <a:lnTo>
                    <a:pt x="358151" y="192334"/>
                  </a:lnTo>
                  <a:lnTo>
                    <a:pt x="353411" y="184375"/>
                  </a:lnTo>
                  <a:lnTo>
                    <a:pt x="345572" y="179069"/>
                  </a:lnTo>
                  <a:lnTo>
                    <a:pt x="335666" y="175531"/>
                  </a:lnTo>
                  <a:lnTo>
                    <a:pt x="325553" y="175512"/>
                  </a:lnTo>
                  <a:lnTo>
                    <a:pt x="304957" y="181731"/>
                  </a:lnTo>
                  <a:lnTo>
                    <a:pt x="271545" y="204787"/>
                  </a:lnTo>
                  <a:lnTo>
                    <a:pt x="250734" y="226144"/>
                  </a:lnTo>
                  <a:lnTo>
                    <a:pt x="240899" y="244398"/>
                  </a:lnTo>
                  <a:lnTo>
                    <a:pt x="234374" y="279994"/>
                  </a:lnTo>
                  <a:lnTo>
                    <a:pt x="238030" y="314588"/>
                  </a:lnTo>
                  <a:lnTo>
                    <a:pt x="246561" y="333230"/>
                  </a:lnTo>
                  <a:lnTo>
                    <a:pt x="252111" y="341476"/>
                  </a:lnTo>
                  <a:lnTo>
                    <a:pt x="270757" y="353759"/>
                  </a:lnTo>
                  <a:lnTo>
                    <a:pt x="295812" y="361947"/>
                  </a:lnTo>
                  <a:lnTo>
                    <a:pt x="338122" y="365387"/>
                  </a:lnTo>
                  <a:lnTo>
                    <a:pt x="36849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108821" y="1241770"/>
              <a:ext cx="94758" cy="94757"/>
            </a:xfrm>
            <a:custGeom>
              <a:avLst/>
              <a:gdLst/>
              <a:ahLst/>
              <a:cxnLst/>
              <a:rect l="0" t="0" r="0" b="0"/>
              <a:pathLst>
                <a:path w="94758" h="94757">
                  <a:moveTo>
                    <a:pt x="0" y="0"/>
                  </a:moveTo>
                  <a:lnTo>
                    <a:pt x="42662" y="60873"/>
                  </a:lnTo>
                  <a:lnTo>
                    <a:pt x="57566" y="75018"/>
                  </a:lnTo>
                  <a:lnTo>
                    <a:pt x="94757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98293" y="1199656"/>
              <a:ext cx="178985" cy="379027"/>
            </a:xfrm>
            <a:custGeom>
              <a:avLst/>
              <a:gdLst/>
              <a:ahLst/>
              <a:cxnLst/>
              <a:rect l="0" t="0" r="0" b="0"/>
              <a:pathLst>
                <a:path w="178985" h="379027">
                  <a:moveTo>
                    <a:pt x="178984" y="0"/>
                  </a:moveTo>
                  <a:lnTo>
                    <a:pt x="149676" y="58617"/>
                  </a:lnTo>
                  <a:lnTo>
                    <a:pt x="115651" y="118334"/>
                  </a:lnTo>
                  <a:lnTo>
                    <a:pt x="87705" y="172464"/>
                  </a:lnTo>
                  <a:lnTo>
                    <a:pt x="60825" y="228216"/>
                  </a:lnTo>
                  <a:lnTo>
                    <a:pt x="39918" y="284289"/>
                  </a:lnTo>
                  <a:lnTo>
                    <a:pt x="15135" y="34488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329920" y="1241770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68370" y="15641"/>
                  </a:lnTo>
                  <a:lnTo>
                    <a:pt x="25550" y="280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329920" y="12733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572075" y="1252299"/>
              <a:ext cx="21059" cy="147400"/>
            </a:xfrm>
            <a:custGeom>
              <a:avLst/>
              <a:gdLst/>
              <a:ahLst/>
              <a:cxnLst/>
              <a:rect l="0" t="0" r="0" b="0"/>
              <a:pathLst>
                <a:path w="21059" h="147400">
                  <a:moveTo>
                    <a:pt x="0" y="0"/>
                  </a:moveTo>
                  <a:lnTo>
                    <a:pt x="5589" y="62092"/>
                  </a:lnTo>
                  <a:lnTo>
                    <a:pt x="18212" y="115671"/>
                  </a:lnTo>
                  <a:lnTo>
                    <a:pt x="2105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582604" y="11680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708946" y="1252248"/>
              <a:ext cx="140868" cy="151068"/>
            </a:xfrm>
            <a:custGeom>
              <a:avLst/>
              <a:gdLst/>
              <a:ahLst/>
              <a:cxnLst/>
              <a:rect l="0" t="0" r="0" b="0"/>
              <a:pathLst>
                <a:path w="140868" h="151068">
                  <a:moveTo>
                    <a:pt x="0" y="42165"/>
                  </a:moveTo>
                  <a:lnTo>
                    <a:pt x="17958" y="96040"/>
                  </a:lnTo>
                  <a:lnTo>
                    <a:pt x="35149" y="147612"/>
                  </a:lnTo>
                  <a:lnTo>
                    <a:pt x="35131" y="151067"/>
                  </a:lnTo>
                  <a:lnTo>
                    <a:pt x="32779" y="149861"/>
                  </a:lnTo>
                  <a:lnTo>
                    <a:pt x="28872" y="145548"/>
                  </a:lnTo>
                  <a:lnTo>
                    <a:pt x="17783" y="111531"/>
                  </a:lnTo>
                  <a:lnTo>
                    <a:pt x="13131" y="49974"/>
                  </a:lnTo>
                  <a:lnTo>
                    <a:pt x="16754" y="24579"/>
                  </a:lnTo>
                  <a:lnTo>
                    <a:pt x="21698" y="15233"/>
                  </a:lnTo>
                  <a:lnTo>
                    <a:pt x="36550" y="1729"/>
                  </a:lnTo>
                  <a:lnTo>
                    <a:pt x="45424" y="0"/>
                  </a:lnTo>
                  <a:lnTo>
                    <a:pt x="64642" y="4317"/>
                  </a:lnTo>
                  <a:lnTo>
                    <a:pt x="89603" y="19902"/>
                  </a:lnTo>
                  <a:lnTo>
                    <a:pt x="111816" y="44927"/>
                  </a:lnTo>
                  <a:lnTo>
                    <a:pt x="139721" y="105578"/>
                  </a:lnTo>
                  <a:lnTo>
                    <a:pt x="140867" y="120262"/>
                  </a:lnTo>
                  <a:lnTo>
                    <a:pt x="136870" y="1369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919516" y="1104900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9878" y="147997"/>
                  </a:lnTo>
                  <a:lnTo>
                    <a:pt x="10336" y="200218"/>
                  </a:lnTo>
                  <a:lnTo>
                    <a:pt x="16079" y="259088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824759" y="1231242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45897" y="3119"/>
                  </a:lnTo>
                  <a:lnTo>
                    <a:pt x="85361" y="9065"/>
                  </a:lnTo>
                  <a:lnTo>
                    <a:pt x="22928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035329" y="1235773"/>
              <a:ext cx="138505" cy="174454"/>
            </a:xfrm>
            <a:custGeom>
              <a:avLst/>
              <a:gdLst/>
              <a:ahLst/>
              <a:cxnLst/>
              <a:rect l="0" t="0" r="0" b="0"/>
              <a:pathLst>
                <a:path w="138505" h="174454">
                  <a:moveTo>
                    <a:pt x="0" y="79697"/>
                  </a:moveTo>
                  <a:lnTo>
                    <a:pt x="33622" y="85763"/>
                  </a:lnTo>
                  <a:lnTo>
                    <a:pt x="93407" y="75137"/>
                  </a:lnTo>
                  <a:lnTo>
                    <a:pt x="120354" y="59758"/>
                  </a:lnTo>
                  <a:lnTo>
                    <a:pt x="132649" y="43929"/>
                  </a:lnTo>
                  <a:lnTo>
                    <a:pt x="137566" y="34794"/>
                  </a:lnTo>
                  <a:lnTo>
                    <a:pt x="138504" y="26365"/>
                  </a:lnTo>
                  <a:lnTo>
                    <a:pt x="133308" y="10760"/>
                  </a:lnTo>
                  <a:lnTo>
                    <a:pt x="126306" y="5663"/>
                  </a:lnTo>
                  <a:lnTo>
                    <a:pt x="106049" y="0"/>
                  </a:lnTo>
                  <a:lnTo>
                    <a:pt x="96436" y="829"/>
                  </a:lnTo>
                  <a:lnTo>
                    <a:pt x="70557" y="13175"/>
                  </a:lnTo>
                  <a:lnTo>
                    <a:pt x="26233" y="45085"/>
                  </a:lnTo>
                  <a:lnTo>
                    <a:pt x="14388" y="65094"/>
                  </a:lnTo>
                  <a:lnTo>
                    <a:pt x="7565" y="88414"/>
                  </a:lnTo>
                  <a:lnTo>
                    <a:pt x="8431" y="110477"/>
                  </a:lnTo>
                  <a:lnTo>
                    <a:pt x="15836" y="128861"/>
                  </a:lnTo>
                  <a:lnTo>
                    <a:pt x="21086" y="137040"/>
                  </a:lnTo>
                  <a:lnTo>
                    <a:pt x="36278" y="149246"/>
                  </a:lnTo>
                  <a:lnTo>
                    <a:pt x="83676" y="169228"/>
                  </a:lnTo>
                  <a:lnTo>
                    <a:pt x="115814" y="1744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212365" y="1233928"/>
              <a:ext cx="107235" cy="148588"/>
            </a:xfrm>
            <a:custGeom>
              <a:avLst/>
              <a:gdLst/>
              <a:ahLst/>
              <a:cxnLst/>
              <a:rect l="0" t="0" r="0" b="0"/>
              <a:pathLst>
                <a:path w="107235" h="148588">
                  <a:moveTo>
                    <a:pt x="23006" y="71013"/>
                  </a:moveTo>
                  <a:lnTo>
                    <a:pt x="40964" y="124888"/>
                  </a:lnTo>
                  <a:lnTo>
                    <a:pt x="48864" y="148587"/>
                  </a:lnTo>
                  <a:lnTo>
                    <a:pt x="39118" y="128710"/>
                  </a:lnTo>
                  <a:lnTo>
                    <a:pt x="9849" y="70533"/>
                  </a:lnTo>
                  <a:lnTo>
                    <a:pt x="3706" y="60164"/>
                  </a:lnTo>
                  <a:lnTo>
                    <a:pt x="0" y="36166"/>
                  </a:lnTo>
                  <a:lnTo>
                    <a:pt x="650" y="23215"/>
                  </a:lnTo>
                  <a:lnTo>
                    <a:pt x="5762" y="14581"/>
                  </a:lnTo>
                  <a:lnTo>
                    <a:pt x="13849" y="8825"/>
                  </a:lnTo>
                  <a:lnTo>
                    <a:pt x="36484" y="2430"/>
                  </a:lnTo>
                  <a:lnTo>
                    <a:pt x="77432" y="0"/>
                  </a:lnTo>
                  <a:lnTo>
                    <a:pt x="107234" y="78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58425" y="1241770"/>
              <a:ext cx="119103" cy="157929"/>
            </a:xfrm>
            <a:custGeom>
              <a:avLst/>
              <a:gdLst/>
              <a:ahLst/>
              <a:cxnLst/>
              <a:rect l="0" t="0" r="0" b="0"/>
              <a:pathLst>
                <a:path w="119103" h="157929">
                  <a:moveTo>
                    <a:pt x="119102" y="0"/>
                  </a:moveTo>
                  <a:lnTo>
                    <a:pt x="76410" y="3120"/>
                  </a:lnTo>
                  <a:lnTo>
                    <a:pt x="56844" y="9576"/>
                  </a:lnTo>
                  <a:lnTo>
                    <a:pt x="40349" y="20244"/>
                  </a:lnTo>
                  <a:lnTo>
                    <a:pt x="17908" y="44992"/>
                  </a:lnTo>
                  <a:lnTo>
                    <a:pt x="2031" y="74552"/>
                  </a:lnTo>
                  <a:lnTo>
                    <a:pt x="0" y="95135"/>
                  </a:lnTo>
                  <a:lnTo>
                    <a:pt x="4166" y="115982"/>
                  </a:lnTo>
                  <a:lnTo>
                    <a:pt x="13817" y="136945"/>
                  </a:lnTo>
                  <a:lnTo>
                    <a:pt x="22006" y="143939"/>
                  </a:lnTo>
                  <a:lnTo>
                    <a:pt x="66459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06640" y="1259629"/>
              <a:ext cx="98760" cy="150598"/>
            </a:xfrm>
            <a:custGeom>
              <a:avLst/>
              <a:gdLst/>
              <a:ahLst/>
              <a:cxnLst/>
              <a:rect l="0" t="0" r="0" b="0"/>
              <a:pathLst>
                <a:path w="98760" h="150598">
                  <a:moveTo>
                    <a:pt x="2471" y="97955"/>
                  </a:moveTo>
                  <a:lnTo>
                    <a:pt x="62412" y="78826"/>
                  </a:lnTo>
                  <a:lnTo>
                    <a:pt x="80195" y="67616"/>
                  </a:lnTo>
                  <a:lnTo>
                    <a:pt x="92777" y="51716"/>
                  </a:lnTo>
                  <a:lnTo>
                    <a:pt x="97770" y="42562"/>
                  </a:lnTo>
                  <a:lnTo>
                    <a:pt x="98759" y="34120"/>
                  </a:lnTo>
                  <a:lnTo>
                    <a:pt x="93619" y="18501"/>
                  </a:lnTo>
                  <a:lnTo>
                    <a:pt x="80416" y="6880"/>
                  </a:lnTo>
                  <a:lnTo>
                    <a:pt x="71983" y="2143"/>
                  </a:lnTo>
                  <a:lnTo>
                    <a:pt x="50133" y="0"/>
                  </a:lnTo>
                  <a:lnTo>
                    <a:pt x="37755" y="1066"/>
                  </a:lnTo>
                  <a:lnTo>
                    <a:pt x="28333" y="5286"/>
                  </a:lnTo>
                  <a:lnTo>
                    <a:pt x="14745" y="19334"/>
                  </a:lnTo>
                  <a:lnTo>
                    <a:pt x="519" y="46974"/>
                  </a:lnTo>
                  <a:lnTo>
                    <a:pt x="0" y="56948"/>
                  </a:lnTo>
                  <a:lnTo>
                    <a:pt x="5662" y="77390"/>
                  </a:lnTo>
                  <a:lnTo>
                    <a:pt x="22004" y="108629"/>
                  </a:lnTo>
                  <a:lnTo>
                    <a:pt x="38059" y="123366"/>
                  </a:lnTo>
                  <a:lnTo>
                    <a:pt x="97228" y="1505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98625" y="1292069"/>
              <a:ext cx="109688" cy="272533"/>
            </a:xfrm>
            <a:custGeom>
              <a:avLst/>
              <a:gdLst/>
              <a:ahLst/>
              <a:cxnLst/>
              <a:rect l="0" t="0" r="0" b="0"/>
              <a:pathLst>
                <a:path w="109688" h="272533">
                  <a:moveTo>
                    <a:pt x="0" y="76043"/>
                  </a:moveTo>
                  <a:lnTo>
                    <a:pt x="0" y="124974"/>
                  </a:lnTo>
                  <a:lnTo>
                    <a:pt x="0" y="184104"/>
                  </a:lnTo>
                  <a:lnTo>
                    <a:pt x="7235" y="240845"/>
                  </a:lnTo>
                  <a:lnTo>
                    <a:pt x="9552" y="272532"/>
                  </a:lnTo>
                  <a:lnTo>
                    <a:pt x="9069" y="250725"/>
                  </a:lnTo>
                  <a:lnTo>
                    <a:pt x="1425" y="187318"/>
                  </a:lnTo>
                  <a:lnTo>
                    <a:pt x="281" y="124756"/>
                  </a:lnTo>
                  <a:lnTo>
                    <a:pt x="3175" y="69244"/>
                  </a:lnTo>
                  <a:lnTo>
                    <a:pt x="14665" y="24137"/>
                  </a:lnTo>
                  <a:lnTo>
                    <a:pt x="20305" y="15703"/>
                  </a:lnTo>
                  <a:lnTo>
                    <a:pt x="35931" y="3212"/>
                  </a:lnTo>
                  <a:lnTo>
                    <a:pt x="54573" y="0"/>
                  </a:lnTo>
                  <a:lnTo>
                    <a:pt x="95137" y="7470"/>
                  </a:lnTo>
                  <a:lnTo>
                    <a:pt x="102029" y="13950"/>
                  </a:lnTo>
                  <a:lnTo>
                    <a:pt x="109687" y="33628"/>
                  </a:lnTo>
                  <a:lnTo>
                    <a:pt x="109389" y="43087"/>
                  </a:lnTo>
                  <a:lnTo>
                    <a:pt x="102820" y="59836"/>
                  </a:lnTo>
                  <a:lnTo>
                    <a:pt x="88981" y="71960"/>
                  </a:lnTo>
                  <a:lnTo>
                    <a:pt x="69962" y="80077"/>
                  </a:lnTo>
                  <a:lnTo>
                    <a:pt x="10528" y="865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98666" y="1073314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54145"/>
                  </a:lnTo>
                  <a:lnTo>
                    <a:pt x="5590" y="114680"/>
                  </a:lnTo>
                  <a:lnTo>
                    <a:pt x="9065" y="165651"/>
                  </a:lnTo>
                  <a:lnTo>
                    <a:pt x="17475" y="226870"/>
                  </a:lnTo>
                  <a:lnTo>
                    <a:pt x="23469" y="280904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814438" y="1199656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10529"/>
                  </a:moveTo>
                  <a:lnTo>
                    <a:pt x="188011" y="10529"/>
                  </a:lnTo>
                  <a:lnTo>
                    <a:pt x="133065" y="10529"/>
                  </a:lnTo>
                  <a:lnTo>
                    <a:pt x="69915" y="9358"/>
                  </a:lnTo>
                  <a:lnTo>
                    <a:pt x="20526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388942" y="989086"/>
              <a:ext cx="173020" cy="494841"/>
            </a:xfrm>
            <a:custGeom>
              <a:avLst/>
              <a:gdLst/>
              <a:ahLst/>
              <a:cxnLst/>
              <a:rect l="0" t="0" r="0" b="0"/>
              <a:pathLst>
                <a:path w="173020" h="494841">
                  <a:moveTo>
                    <a:pt x="151962" y="0"/>
                  </a:moveTo>
                  <a:lnTo>
                    <a:pt x="89501" y="57566"/>
                  </a:lnTo>
                  <a:lnTo>
                    <a:pt x="52989" y="116246"/>
                  </a:lnTo>
                  <a:lnTo>
                    <a:pt x="28599" y="161133"/>
                  </a:lnTo>
                  <a:lnTo>
                    <a:pt x="12171" y="214713"/>
                  </a:lnTo>
                  <a:lnTo>
                    <a:pt x="0" y="277592"/>
                  </a:lnTo>
                  <a:lnTo>
                    <a:pt x="6436" y="336286"/>
                  </a:lnTo>
                  <a:lnTo>
                    <a:pt x="13584" y="362370"/>
                  </a:lnTo>
                  <a:lnTo>
                    <a:pt x="43894" y="411422"/>
                  </a:lnTo>
                  <a:lnTo>
                    <a:pt x="94411" y="459200"/>
                  </a:lnTo>
                  <a:lnTo>
                    <a:pt x="132015" y="479308"/>
                  </a:lnTo>
                  <a:lnTo>
                    <a:pt x="173019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593979" y="1094371"/>
              <a:ext cx="195096" cy="312754"/>
            </a:xfrm>
            <a:custGeom>
              <a:avLst/>
              <a:gdLst/>
              <a:ahLst/>
              <a:cxnLst/>
              <a:rect l="0" t="0" r="0" b="0"/>
              <a:pathLst>
                <a:path w="195096" h="312754">
                  <a:moveTo>
                    <a:pt x="10097" y="0"/>
                  </a:moveTo>
                  <a:lnTo>
                    <a:pt x="1763" y="37478"/>
                  </a:lnTo>
                  <a:lnTo>
                    <a:pt x="3338" y="75445"/>
                  </a:lnTo>
                  <a:lnTo>
                    <a:pt x="8762" y="130196"/>
                  </a:lnTo>
                  <a:lnTo>
                    <a:pt x="9833" y="187242"/>
                  </a:lnTo>
                  <a:lnTo>
                    <a:pt x="10044" y="250503"/>
                  </a:lnTo>
                  <a:lnTo>
                    <a:pt x="4497" y="302816"/>
                  </a:lnTo>
                  <a:lnTo>
                    <a:pt x="2854" y="305993"/>
                  </a:lnTo>
                  <a:lnTo>
                    <a:pt x="1758" y="303431"/>
                  </a:lnTo>
                  <a:lnTo>
                    <a:pt x="0" y="265697"/>
                  </a:lnTo>
                  <a:lnTo>
                    <a:pt x="5999" y="243260"/>
                  </a:lnTo>
                  <a:lnTo>
                    <a:pt x="22531" y="214017"/>
                  </a:lnTo>
                  <a:lnTo>
                    <a:pt x="49077" y="183175"/>
                  </a:lnTo>
                  <a:lnTo>
                    <a:pt x="75459" y="167228"/>
                  </a:lnTo>
                  <a:lnTo>
                    <a:pt x="101537" y="165181"/>
                  </a:lnTo>
                  <a:lnTo>
                    <a:pt x="130285" y="169340"/>
                  </a:lnTo>
                  <a:lnTo>
                    <a:pt x="165031" y="184836"/>
                  </a:lnTo>
                  <a:lnTo>
                    <a:pt x="182681" y="197573"/>
                  </a:lnTo>
                  <a:lnTo>
                    <a:pt x="192086" y="217272"/>
                  </a:lnTo>
                  <a:lnTo>
                    <a:pt x="195095" y="240455"/>
                  </a:lnTo>
                  <a:lnTo>
                    <a:pt x="192534" y="262457"/>
                  </a:lnTo>
                  <a:lnTo>
                    <a:pt x="184377" y="280814"/>
                  </a:lnTo>
                  <a:lnTo>
                    <a:pt x="178926" y="288985"/>
                  </a:lnTo>
                  <a:lnTo>
                    <a:pt x="163511" y="301183"/>
                  </a:lnTo>
                  <a:lnTo>
                    <a:pt x="143792" y="309334"/>
                  </a:lnTo>
                  <a:lnTo>
                    <a:pt x="106381" y="312753"/>
                  </a:lnTo>
                  <a:lnTo>
                    <a:pt x="61178" y="307140"/>
                  </a:lnTo>
                  <a:lnTo>
                    <a:pt x="41682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772531" y="989086"/>
              <a:ext cx="133478" cy="442198"/>
            </a:xfrm>
            <a:custGeom>
              <a:avLst/>
              <a:gdLst/>
              <a:ahLst/>
              <a:cxnLst/>
              <a:rect l="0" t="0" r="0" b="0"/>
              <a:pathLst>
                <a:path w="133478" h="442198">
                  <a:moveTo>
                    <a:pt x="0" y="0"/>
                  </a:moveTo>
                  <a:lnTo>
                    <a:pt x="16768" y="11178"/>
                  </a:lnTo>
                  <a:lnTo>
                    <a:pt x="59593" y="67628"/>
                  </a:lnTo>
                  <a:lnTo>
                    <a:pt x="101770" y="126733"/>
                  </a:lnTo>
                  <a:lnTo>
                    <a:pt x="125417" y="187370"/>
                  </a:lnTo>
                  <a:lnTo>
                    <a:pt x="133477" y="226702"/>
                  </a:lnTo>
                  <a:lnTo>
                    <a:pt x="130611" y="286806"/>
                  </a:lnTo>
                  <a:lnTo>
                    <a:pt x="117610" y="334163"/>
                  </a:lnTo>
                  <a:lnTo>
                    <a:pt x="73393" y="397521"/>
                  </a:lnTo>
                  <a:lnTo>
                    <a:pt x="39734" y="432501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206395" y="1252299"/>
              <a:ext cx="8334" cy="115814"/>
            </a:xfrm>
            <a:custGeom>
              <a:avLst/>
              <a:gdLst/>
              <a:ahLst/>
              <a:cxnLst/>
              <a:rect l="0" t="0" r="0" b="0"/>
              <a:pathLst>
                <a:path w="8334" h="115814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8333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256842" y="115754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330542" y="1204595"/>
              <a:ext cx="156966" cy="147454"/>
            </a:xfrm>
            <a:custGeom>
              <a:avLst/>
              <a:gdLst/>
              <a:ahLst/>
              <a:cxnLst/>
              <a:rect l="0" t="0" r="0" b="0"/>
              <a:pathLst>
                <a:path w="156966" h="147454">
                  <a:moveTo>
                    <a:pt x="126342" y="5590"/>
                  </a:moveTo>
                  <a:lnTo>
                    <a:pt x="109574" y="0"/>
                  </a:lnTo>
                  <a:lnTo>
                    <a:pt x="91984" y="376"/>
                  </a:lnTo>
                  <a:lnTo>
                    <a:pt x="52094" y="10149"/>
                  </a:lnTo>
                  <a:lnTo>
                    <a:pt x="44088" y="15648"/>
                  </a:lnTo>
                  <a:lnTo>
                    <a:pt x="32073" y="31117"/>
                  </a:lnTo>
                  <a:lnTo>
                    <a:pt x="30741" y="38986"/>
                  </a:lnTo>
                  <a:lnTo>
                    <a:pt x="32192" y="46571"/>
                  </a:lnTo>
                  <a:lnTo>
                    <a:pt x="35499" y="53967"/>
                  </a:lnTo>
                  <a:lnTo>
                    <a:pt x="48533" y="65305"/>
                  </a:lnTo>
                  <a:lnTo>
                    <a:pt x="67194" y="73074"/>
                  </a:lnTo>
                  <a:lnTo>
                    <a:pt x="101668" y="79787"/>
                  </a:lnTo>
                  <a:lnTo>
                    <a:pt x="148540" y="108355"/>
                  </a:lnTo>
                  <a:lnTo>
                    <a:pt x="154009" y="116214"/>
                  </a:lnTo>
                  <a:lnTo>
                    <a:pt x="156484" y="124962"/>
                  </a:lnTo>
                  <a:lnTo>
                    <a:pt x="156965" y="134305"/>
                  </a:lnTo>
                  <a:lnTo>
                    <a:pt x="152606" y="140533"/>
                  </a:lnTo>
                  <a:lnTo>
                    <a:pt x="135286" y="147453"/>
                  </a:lnTo>
                  <a:lnTo>
                    <a:pt x="115109" y="147409"/>
                  </a:lnTo>
                  <a:lnTo>
                    <a:pt x="54673" y="143112"/>
                  </a:lnTo>
                  <a:lnTo>
                    <a:pt x="0" y="142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822363" y="1189128"/>
              <a:ext cx="273682" cy="171934"/>
            </a:xfrm>
            <a:custGeom>
              <a:avLst/>
              <a:gdLst/>
              <a:ahLst/>
              <a:cxnLst/>
              <a:rect l="0" t="0" r="0" b="0"/>
              <a:pathLst>
                <a:path w="273682" h="171934">
                  <a:moveTo>
                    <a:pt x="13547" y="31585"/>
                  </a:moveTo>
                  <a:lnTo>
                    <a:pt x="2368" y="42764"/>
                  </a:lnTo>
                  <a:lnTo>
                    <a:pt x="0" y="63850"/>
                  </a:lnTo>
                  <a:lnTo>
                    <a:pt x="11027" y="125045"/>
                  </a:lnTo>
                  <a:lnTo>
                    <a:pt x="17495" y="146822"/>
                  </a:lnTo>
                  <a:lnTo>
                    <a:pt x="24368" y="154033"/>
                  </a:lnTo>
                  <a:lnTo>
                    <a:pt x="44483" y="162046"/>
                  </a:lnTo>
                  <a:lnTo>
                    <a:pt x="54058" y="160673"/>
                  </a:lnTo>
                  <a:lnTo>
                    <a:pt x="70936" y="149789"/>
                  </a:lnTo>
                  <a:lnTo>
                    <a:pt x="93592" y="123930"/>
                  </a:lnTo>
                  <a:lnTo>
                    <a:pt x="102005" y="120055"/>
                  </a:lnTo>
                  <a:lnTo>
                    <a:pt x="111123" y="119811"/>
                  </a:lnTo>
                  <a:lnTo>
                    <a:pt x="129444" y="125778"/>
                  </a:lnTo>
                  <a:lnTo>
                    <a:pt x="184922" y="165714"/>
                  </a:lnTo>
                  <a:lnTo>
                    <a:pt x="194477" y="170137"/>
                  </a:lnTo>
                  <a:lnTo>
                    <a:pt x="214452" y="171933"/>
                  </a:lnTo>
                  <a:lnTo>
                    <a:pt x="233860" y="167661"/>
                  </a:lnTo>
                  <a:lnTo>
                    <a:pt x="250283" y="157964"/>
                  </a:lnTo>
                  <a:lnTo>
                    <a:pt x="262263" y="142736"/>
                  </a:lnTo>
                  <a:lnTo>
                    <a:pt x="270316" y="123099"/>
                  </a:lnTo>
                  <a:lnTo>
                    <a:pt x="273681" y="86906"/>
                  </a:lnTo>
                  <a:lnTo>
                    <a:pt x="259802" y="23632"/>
                  </a:lnTo>
                  <a:lnTo>
                    <a:pt x="2557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162293" y="1041729"/>
              <a:ext cx="336913" cy="353799"/>
            </a:xfrm>
            <a:custGeom>
              <a:avLst/>
              <a:gdLst/>
              <a:ahLst/>
              <a:cxnLst/>
              <a:rect l="0" t="0" r="0" b="0"/>
              <a:pathLst>
                <a:path w="336913" h="353799">
                  <a:moveTo>
                    <a:pt x="0" y="0"/>
                  </a:moveTo>
                  <a:lnTo>
                    <a:pt x="8334" y="37477"/>
                  </a:lnTo>
                  <a:lnTo>
                    <a:pt x="15684" y="88901"/>
                  </a:lnTo>
                  <a:lnTo>
                    <a:pt x="28401" y="144119"/>
                  </a:lnTo>
                  <a:lnTo>
                    <a:pt x="39059" y="200087"/>
                  </a:lnTo>
                  <a:lnTo>
                    <a:pt x="47100" y="256202"/>
                  </a:lnTo>
                  <a:lnTo>
                    <a:pt x="51000" y="298310"/>
                  </a:lnTo>
                  <a:lnTo>
                    <a:pt x="50378" y="302988"/>
                  </a:lnTo>
                  <a:lnTo>
                    <a:pt x="48793" y="301428"/>
                  </a:lnTo>
                  <a:lnTo>
                    <a:pt x="46567" y="295708"/>
                  </a:lnTo>
                  <a:lnTo>
                    <a:pt x="47213" y="279994"/>
                  </a:lnTo>
                  <a:lnTo>
                    <a:pt x="57159" y="241311"/>
                  </a:lnTo>
                  <a:lnTo>
                    <a:pt x="63843" y="235743"/>
                  </a:lnTo>
                  <a:lnTo>
                    <a:pt x="83747" y="232676"/>
                  </a:lnTo>
                  <a:lnTo>
                    <a:pt x="121260" y="243116"/>
                  </a:lnTo>
                  <a:lnTo>
                    <a:pt x="142021" y="260910"/>
                  </a:lnTo>
                  <a:lnTo>
                    <a:pt x="168823" y="304871"/>
                  </a:lnTo>
                  <a:lnTo>
                    <a:pt x="183043" y="340331"/>
                  </a:lnTo>
                  <a:lnTo>
                    <a:pt x="181876" y="328566"/>
                  </a:lnTo>
                  <a:lnTo>
                    <a:pt x="185339" y="312145"/>
                  </a:lnTo>
                  <a:lnTo>
                    <a:pt x="190240" y="305193"/>
                  </a:lnTo>
                  <a:lnTo>
                    <a:pt x="205044" y="294348"/>
                  </a:lnTo>
                  <a:lnTo>
                    <a:pt x="256463" y="274144"/>
                  </a:lnTo>
                  <a:lnTo>
                    <a:pt x="303993" y="254193"/>
                  </a:lnTo>
                  <a:lnTo>
                    <a:pt x="319552" y="238147"/>
                  </a:lnTo>
                  <a:lnTo>
                    <a:pt x="325338" y="228954"/>
                  </a:lnTo>
                  <a:lnTo>
                    <a:pt x="326857" y="219316"/>
                  </a:lnTo>
                  <a:lnTo>
                    <a:pt x="322304" y="199249"/>
                  </a:lnTo>
                  <a:lnTo>
                    <a:pt x="316645" y="191324"/>
                  </a:lnTo>
                  <a:lnTo>
                    <a:pt x="300998" y="179399"/>
                  </a:lnTo>
                  <a:lnTo>
                    <a:pt x="282346" y="176439"/>
                  </a:lnTo>
                  <a:lnTo>
                    <a:pt x="272459" y="177287"/>
                  </a:lnTo>
                  <a:lnTo>
                    <a:pt x="255233" y="184469"/>
                  </a:lnTo>
                  <a:lnTo>
                    <a:pt x="239779" y="196630"/>
                  </a:lnTo>
                  <a:lnTo>
                    <a:pt x="225111" y="213733"/>
                  </a:lnTo>
                  <a:lnTo>
                    <a:pt x="217032" y="236152"/>
                  </a:lnTo>
                  <a:lnTo>
                    <a:pt x="214612" y="261714"/>
                  </a:lnTo>
                  <a:lnTo>
                    <a:pt x="217436" y="288673"/>
                  </a:lnTo>
                  <a:lnTo>
                    <a:pt x="225709" y="310013"/>
                  </a:lnTo>
                  <a:lnTo>
                    <a:pt x="250085" y="342777"/>
                  </a:lnTo>
                  <a:lnTo>
                    <a:pt x="269856" y="351216"/>
                  </a:lnTo>
                  <a:lnTo>
                    <a:pt x="293071" y="353798"/>
                  </a:lnTo>
                  <a:lnTo>
                    <a:pt x="336912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593961" y="1228611"/>
              <a:ext cx="94758" cy="121041"/>
            </a:xfrm>
            <a:custGeom>
              <a:avLst/>
              <a:gdLst/>
              <a:ahLst/>
              <a:cxnLst/>
              <a:rect l="0" t="0" r="0" b="0"/>
              <a:pathLst>
                <a:path w="94758" h="121041">
                  <a:moveTo>
                    <a:pt x="0" y="65802"/>
                  </a:moveTo>
                  <a:lnTo>
                    <a:pt x="14654" y="118829"/>
                  </a:lnTo>
                  <a:lnTo>
                    <a:pt x="16789" y="121040"/>
                  </a:lnTo>
                  <a:lnTo>
                    <a:pt x="18211" y="117835"/>
                  </a:lnTo>
                  <a:lnTo>
                    <a:pt x="18623" y="102966"/>
                  </a:lnTo>
                  <a:lnTo>
                    <a:pt x="11826" y="49032"/>
                  </a:lnTo>
                  <a:lnTo>
                    <a:pt x="17344" y="28713"/>
                  </a:lnTo>
                  <a:lnTo>
                    <a:pt x="22091" y="20019"/>
                  </a:lnTo>
                  <a:lnTo>
                    <a:pt x="39844" y="7239"/>
                  </a:lnTo>
                  <a:lnTo>
                    <a:pt x="60993" y="0"/>
                  </a:lnTo>
                  <a:lnTo>
                    <a:pt x="94757" y="2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734779" y="1233894"/>
              <a:ext cx="196095" cy="186862"/>
            </a:xfrm>
            <a:custGeom>
              <a:avLst/>
              <a:gdLst/>
              <a:ahLst/>
              <a:cxnLst/>
              <a:rect l="0" t="0" r="0" b="0"/>
              <a:pathLst>
                <a:path w="196095" h="186862">
                  <a:moveTo>
                    <a:pt x="38167" y="60519"/>
                  </a:moveTo>
                  <a:lnTo>
                    <a:pt x="80859" y="63638"/>
                  </a:lnTo>
                  <a:lnTo>
                    <a:pt x="91195" y="66108"/>
                  </a:lnTo>
                  <a:lnTo>
                    <a:pt x="112038" y="62613"/>
                  </a:lnTo>
                  <a:lnTo>
                    <a:pt x="140384" y="47491"/>
                  </a:lnTo>
                  <a:lnTo>
                    <a:pt x="148426" y="41305"/>
                  </a:lnTo>
                  <a:lnTo>
                    <a:pt x="151447" y="34842"/>
                  </a:lnTo>
                  <a:lnTo>
                    <a:pt x="151122" y="28193"/>
                  </a:lnTo>
                  <a:lnTo>
                    <a:pt x="148565" y="21421"/>
                  </a:lnTo>
                  <a:lnTo>
                    <a:pt x="133246" y="10776"/>
                  </a:lnTo>
                  <a:lnTo>
                    <a:pt x="110840" y="3316"/>
                  </a:lnTo>
                  <a:lnTo>
                    <a:pt x="85284" y="0"/>
                  </a:lnTo>
                  <a:lnTo>
                    <a:pt x="61448" y="4766"/>
                  </a:lnTo>
                  <a:lnTo>
                    <a:pt x="50178" y="9312"/>
                  </a:lnTo>
                  <a:lnTo>
                    <a:pt x="34537" y="23722"/>
                  </a:lnTo>
                  <a:lnTo>
                    <a:pt x="4933" y="65682"/>
                  </a:lnTo>
                  <a:lnTo>
                    <a:pt x="0" y="88940"/>
                  </a:lnTo>
                  <a:lnTo>
                    <a:pt x="4046" y="108635"/>
                  </a:lnTo>
                  <a:lnTo>
                    <a:pt x="25708" y="140343"/>
                  </a:lnTo>
                  <a:lnTo>
                    <a:pt x="81036" y="174208"/>
                  </a:lnTo>
                  <a:lnTo>
                    <a:pt x="117679" y="183112"/>
                  </a:lnTo>
                  <a:lnTo>
                    <a:pt x="174539" y="186120"/>
                  </a:lnTo>
                  <a:lnTo>
                    <a:pt x="196094" y="186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550811" y="1736609"/>
              <a:ext cx="252685" cy="284271"/>
            </a:xfrm>
            <a:custGeom>
              <a:avLst/>
              <a:gdLst/>
              <a:ahLst/>
              <a:cxnLst/>
              <a:rect l="0" t="0" r="0" b="0"/>
              <a:pathLst>
                <a:path w="252685" h="284271">
                  <a:moveTo>
                    <a:pt x="252684" y="0"/>
                  </a:moveTo>
                  <a:lnTo>
                    <a:pt x="201689" y="54115"/>
                  </a:lnTo>
                  <a:lnTo>
                    <a:pt x="165163" y="111545"/>
                  </a:lnTo>
                  <a:lnTo>
                    <a:pt x="129880" y="164573"/>
                  </a:lnTo>
                  <a:lnTo>
                    <a:pt x="93376" y="208633"/>
                  </a:lnTo>
                  <a:lnTo>
                    <a:pt x="32634" y="255716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571868" y="1715553"/>
              <a:ext cx="200042" cy="294798"/>
            </a:xfrm>
            <a:custGeom>
              <a:avLst/>
              <a:gdLst/>
              <a:ahLst/>
              <a:cxnLst/>
              <a:rect l="0" t="0" r="0" b="0"/>
              <a:pathLst>
                <a:path w="200042" h="294798">
                  <a:moveTo>
                    <a:pt x="0" y="0"/>
                  </a:moveTo>
                  <a:lnTo>
                    <a:pt x="35917" y="53875"/>
                  </a:lnTo>
                  <a:lnTo>
                    <a:pt x="75888" y="111036"/>
                  </a:lnTo>
                  <a:lnTo>
                    <a:pt x="107840" y="164219"/>
                  </a:lnTo>
                  <a:lnTo>
                    <a:pt x="143764" y="220540"/>
                  </a:lnTo>
                  <a:lnTo>
                    <a:pt x="193798" y="280854"/>
                  </a:lnTo>
                  <a:lnTo>
                    <a:pt x="200041" y="294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982479" y="1789252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09840" y="5589"/>
                  </a:lnTo>
                  <a:lnTo>
                    <a:pt x="49600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961423" y="1862952"/>
              <a:ext cx="189513" cy="21058"/>
            </a:xfrm>
            <a:custGeom>
              <a:avLst/>
              <a:gdLst/>
              <a:ahLst/>
              <a:cxnLst/>
              <a:rect l="0" t="0" r="0" b="0"/>
              <a:pathLst>
                <a:path w="189513" h="21058">
                  <a:moveTo>
                    <a:pt x="189512" y="21057"/>
                  </a:moveTo>
                  <a:lnTo>
                    <a:pt x="161956" y="13821"/>
                  </a:lnTo>
                  <a:lnTo>
                    <a:pt x="102614" y="8059"/>
                  </a:lnTo>
                  <a:lnTo>
                    <a:pt x="40156" y="15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332608" y="1694496"/>
              <a:ext cx="351408" cy="313101"/>
            </a:xfrm>
            <a:custGeom>
              <a:avLst/>
              <a:gdLst/>
              <a:ahLst/>
              <a:cxnLst/>
              <a:rect l="0" t="0" r="0" b="0"/>
              <a:pathLst>
                <a:path w="351408" h="313101">
                  <a:moveTo>
                    <a:pt x="134182" y="0"/>
                  </a:moveTo>
                  <a:lnTo>
                    <a:pt x="91491" y="14572"/>
                  </a:lnTo>
                  <a:lnTo>
                    <a:pt x="55430" y="39403"/>
                  </a:lnTo>
                  <a:lnTo>
                    <a:pt x="26946" y="75244"/>
                  </a:lnTo>
                  <a:lnTo>
                    <a:pt x="4998" y="132134"/>
                  </a:lnTo>
                  <a:lnTo>
                    <a:pt x="0" y="185284"/>
                  </a:lnTo>
                  <a:lnTo>
                    <a:pt x="7337" y="219845"/>
                  </a:lnTo>
                  <a:lnTo>
                    <a:pt x="30185" y="259845"/>
                  </a:lnTo>
                  <a:lnTo>
                    <a:pt x="45847" y="275754"/>
                  </a:lnTo>
                  <a:lnTo>
                    <a:pt x="101825" y="306559"/>
                  </a:lnTo>
                  <a:lnTo>
                    <a:pt x="139543" y="313100"/>
                  </a:lnTo>
                  <a:lnTo>
                    <a:pt x="199793" y="304039"/>
                  </a:lnTo>
                  <a:lnTo>
                    <a:pt x="237071" y="291297"/>
                  </a:lnTo>
                  <a:lnTo>
                    <a:pt x="294095" y="252376"/>
                  </a:lnTo>
                  <a:lnTo>
                    <a:pt x="311709" y="237339"/>
                  </a:lnTo>
                  <a:lnTo>
                    <a:pt x="342206" y="188878"/>
                  </a:lnTo>
                  <a:lnTo>
                    <a:pt x="351407" y="146561"/>
                  </a:lnTo>
                  <a:lnTo>
                    <a:pt x="348544" y="108156"/>
                  </a:lnTo>
                  <a:lnTo>
                    <a:pt x="334698" y="74550"/>
                  </a:lnTo>
                  <a:lnTo>
                    <a:pt x="319226" y="59259"/>
                  </a:lnTo>
                  <a:lnTo>
                    <a:pt x="257013" y="23833"/>
                  </a:lnTo>
                  <a:lnTo>
                    <a:pt x="232058" y="17611"/>
                  </a:lnTo>
                  <a:lnTo>
                    <a:pt x="171118" y="20372"/>
                  </a:lnTo>
                  <a:lnTo>
                    <a:pt x="113125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7648764" y="6493500"/>
            <a:ext cx="1501331" cy="65754"/>
            <a:chOff x="7648764" y="6493500"/>
            <a:chExt cx="1501331" cy="65754"/>
          </a:xfrm>
        </p:grpSpPr>
        <p:sp>
          <p:nvSpPr>
            <p:cNvPr id="86" name="Freeform 85"/>
            <p:cNvSpPr/>
            <p:nvPr/>
          </p:nvSpPr>
          <p:spPr>
            <a:xfrm>
              <a:off x="7648764" y="6493500"/>
              <a:ext cx="8530" cy="241"/>
            </a:xfrm>
            <a:custGeom>
              <a:avLst/>
              <a:gdLst/>
              <a:ahLst/>
              <a:cxnLst/>
              <a:rect l="0" t="0" r="0" b="0"/>
              <a:pathLst>
                <a:path w="8530" h="241">
                  <a:moveTo>
                    <a:pt x="0" y="240"/>
                  </a:moveTo>
                  <a:lnTo>
                    <a:pt x="8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359626" y="6511564"/>
              <a:ext cx="2460" cy="16106"/>
            </a:xfrm>
            <a:custGeom>
              <a:avLst/>
              <a:gdLst/>
              <a:ahLst/>
              <a:cxnLst/>
              <a:rect l="0" t="0" r="0" b="0"/>
              <a:pathLst>
                <a:path w="2460" h="16106">
                  <a:moveTo>
                    <a:pt x="2459" y="0"/>
                  </a:moveTo>
                  <a:lnTo>
                    <a:pt x="0" y="161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149264" y="6550109"/>
              <a:ext cx="831" cy="9145"/>
            </a:xfrm>
            <a:custGeom>
              <a:avLst/>
              <a:gdLst/>
              <a:ahLst/>
              <a:cxnLst/>
              <a:rect l="0" t="0" r="0" b="0"/>
              <a:pathLst>
                <a:path w="831" h="9145">
                  <a:moveTo>
                    <a:pt x="830" y="0"/>
                  </a:moveTo>
                  <a:lnTo>
                    <a:pt x="0" y="91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0" name="Freeform 89"/>
          <p:cNvSpPr/>
          <p:nvPr/>
        </p:nvSpPr>
        <p:spPr>
          <a:xfrm>
            <a:off x="3421761" y="2516310"/>
            <a:ext cx="42115" cy="368499"/>
          </a:xfrm>
          <a:custGeom>
            <a:avLst/>
            <a:gdLst/>
            <a:ahLst/>
            <a:cxnLst/>
            <a:rect l="0" t="0" r="0" b="0"/>
            <a:pathLst>
              <a:path w="42115" h="368499">
                <a:moveTo>
                  <a:pt x="0" y="0"/>
                </a:moveTo>
                <a:lnTo>
                  <a:pt x="0" y="58617"/>
                </a:lnTo>
                <a:lnTo>
                  <a:pt x="8406" y="121197"/>
                </a:lnTo>
                <a:lnTo>
                  <a:pt x="16789" y="173691"/>
                </a:lnTo>
                <a:lnTo>
                  <a:pt x="19793" y="234348"/>
                </a:lnTo>
                <a:lnTo>
                  <a:pt x="23022" y="297814"/>
                </a:lnTo>
                <a:lnTo>
                  <a:pt x="37650" y="343184"/>
                </a:lnTo>
                <a:lnTo>
                  <a:pt x="42114" y="3684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" name="Group 103"/>
          <p:cNvGrpSpPr/>
          <p:nvPr/>
        </p:nvGrpSpPr>
        <p:grpSpPr>
          <a:xfrm>
            <a:off x="642238" y="2400497"/>
            <a:ext cx="2674239" cy="568540"/>
            <a:chOff x="642238" y="2400497"/>
            <a:chExt cx="2674239" cy="568540"/>
          </a:xfrm>
        </p:grpSpPr>
        <p:sp>
          <p:nvSpPr>
            <p:cNvPr id="91" name="Freeform 90"/>
            <p:cNvSpPr/>
            <p:nvPr/>
          </p:nvSpPr>
          <p:spPr>
            <a:xfrm>
              <a:off x="711956" y="2442611"/>
              <a:ext cx="193495" cy="431669"/>
            </a:xfrm>
            <a:custGeom>
              <a:avLst/>
              <a:gdLst/>
              <a:ahLst/>
              <a:cxnLst/>
              <a:rect l="0" t="0" r="0" b="0"/>
              <a:pathLst>
                <a:path w="193495" h="431669">
                  <a:moveTo>
                    <a:pt x="56624" y="431668"/>
                  </a:moveTo>
                  <a:lnTo>
                    <a:pt x="38666" y="370558"/>
                  </a:lnTo>
                  <a:lnTo>
                    <a:pt x="27064" y="310537"/>
                  </a:lnTo>
                  <a:lnTo>
                    <a:pt x="18203" y="255836"/>
                  </a:lnTo>
                  <a:lnTo>
                    <a:pt x="12120" y="199971"/>
                  </a:lnTo>
                  <a:lnTo>
                    <a:pt x="0" y="138286"/>
                  </a:lnTo>
                  <a:lnTo>
                    <a:pt x="982" y="92706"/>
                  </a:lnTo>
                  <a:lnTo>
                    <a:pt x="8887" y="70059"/>
                  </a:lnTo>
                  <a:lnTo>
                    <a:pt x="33026" y="36455"/>
                  </a:lnTo>
                  <a:lnTo>
                    <a:pt x="58991" y="20030"/>
                  </a:lnTo>
                  <a:lnTo>
                    <a:pt x="101545" y="5170"/>
                  </a:lnTo>
                  <a:lnTo>
                    <a:pt x="157611" y="1021"/>
                  </a:lnTo>
                  <a:lnTo>
                    <a:pt x="19349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42238" y="2716352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96835" y="14471"/>
                  </a:lnTo>
                  <a:lnTo>
                    <a:pt x="137970" y="19756"/>
                  </a:lnTo>
                  <a:lnTo>
                    <a:pt x="80936" y="20800"/>
                  </a:lnTo>
                  <a:lnTo>
                    <a:pt x="19916" y="2935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036500" y="2400497"/>
              <a:ext cx="174278" cy="536954"/>
            </a:xfrm>
            <a:custGeom>
              <a:avLst/>
              <a:gdLst/>
              <a:ahLst/>
              <a:cxnLst/>
              <a:rect l="0" t="0" r="0" b="0"/>
              <a:pathLst>
                <a:path w="174278" h="536954">
                  <a:moveTo>
                    <a:pt x="163748" y="0"/>
                  </a:moveTo>
                  <a:lnTo>
                    <a:pt x="139702" y="9575"/>
                  </a:lnTo>
                  <a:lnTo>
                    <a:pt x="125375" y="20244"/>
                  </a:lnTo>
                  <a:lnTo>
                    <a:pt x="85577" y="78731"/>
                  </a:lnTo>
                  <a:lnTo>
                    <a:pt x="51318" y="141505"/>
                  </a:lnTo>
                  <a:lnTo>
                    <a:pt x="30350" y="188416"/>
                  </a:lnTo>
                  <a:lnTo>
                    <a:pt x="9319" y="239361"/>
                  </a:lnTo>
                  <a:lnTo>
                    <a:pt x="4646" y="267819"/>
                  </a:lnTo>
                  <a:lnTo>
                    <a:pt x="0" y="320274"/>
                  </a:lnTo>
                  <a:lnTo>
                    <a:pt x="4628" y="381762"/>
                  </a:lnTo>
                  <a:lnTo>
                    <a:pt x="10360" y="407148"/>
                  </a:lnTo>
                  <a:lnTo>
                    <a:pt x="31342" y="441171"/>
                  </a:lnTo>
                  <a:lnTo>
                    <a:pt x="71775" y="483251"/>
                  </a:lnTo>
                  <a:lnTo>
                    <a:pt x="115935" y="518097"/>
                  </a:lnTo>
                  <a:lnTo>
                    <a:pt x="174277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316062" y="2705823"/>
              <a:ext cx="157928" cy="147400"/>
            </a:xfrm>
            <a:custGeom>
              <a:avLst/>
              <a:gdLst/>
              <a:ahLst/>
              <a:cxnLst/>
              <a:rect l="0" t="0" r="0" b="0"/>
              <a:pathLst>
                <a:path w="157928" h="147400">
                  <a:moveTo>
                    <a:pt x="157927" y="0"/>
                  </a:moveTo>
                  <a:lnTo>
                    <a:pt x="141160" y="5590"/>
                  </a:lnTo>
                  <a:lnTo>
                    <a:pt x="80570" y="56879"/>
                  </a:lnTo>
                  <a:lnTo>
                    <a:pt x="21767" y="115138"/>
                  </a:lnTo>
                  <a:lnTo>
                    <a:pt x="9674" y="12838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284476" y="2716352"/>
              <a:ext cx="231628" cy="200042"/>
            </a:xfrm>
            <a:custGeom>
              <a:avLst/>
              <a:gdLst/>
              <a:ahLst/>
              <a:cxnLst/>
              <a:rect l="0" t="0" r="0" b="0"/>
              <a:pathLst>
                <a:path w="231628" h="200042">
                  <a:moveTo>
                    <a:pt x="0" y="0"/>
                  </a:moveTo>
                  <a:lnTo>
                    <a:pt x="43963" y="20243"/>
                  </a:lnTo>
                  <a:lnTo>
                    <a:pt x="105448" y="74552"/>
                  </a:lnTo>
                  <a:lnTo>
                    <a:pt x="159405" y="131356"/>
                  </a:lnTo>
                  <a:lnTo>
                    <a:pt x="217763" y="186315"/>
                  </a:lnTo>
                  <a:lnTo>
                    <a:pt x="231627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505575" y="2505782"/>
              <a:ext cx="174959" cy="463255"/>
            </a:xfrm>
            <a:custGeom>
              <a:avLst/>
              <a:gdLst/>
              <a:ahLst/>
              <a:cxnLst/>
              <a:rect l="0" t="0" r="0" b="0"/>
              <a:pathLst>
                <a:path w="174959" h="463255">
                  <a:moveTo>
                    <a:pt x="0" y="0"/>
                  </a:moveTo>
                  <a:lnTo>
                    <a:pt x="55659" y="52540"/>
                  </a:lnTo>
                  <a:lnTo>
                    <a:pt x="89763" y="80698"/>
                  </a:lnTo>
                  <a:lnTo>
                    <a:pt x="120933" y="135597"/>
                  </a:lnTo>
                  <a:lnTo>
                    <a:pt x="153349" y="184322"/>
                  </a:lnTo>
                  <a:lnTo>
                    <a:pt x="166641" y="237837"/>
                  </a:lnTo>
                  <a:lnTo>
                    <a:pt x="173637" y="273631"/>
                  </a:lnTo>
                  <a:lnTo>
                    <a:pt x="174958" y="335280"/>
                  </a:lnTo>
                  <a:lnTo>
                    <a:pt x="172202" y="373603"/>
                  </a:lnTo>
                  <a:lnTo>
                    <a:pt x="158387" y="409005"/>
                  </a:lnTo>
                  <a:lnTo>
                    <a:pt x="115813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937243" y="2632124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958300" y="273740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2593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305741" y="2677309"/>
              <a:ext cx="389555" cy="240137"/>
            </a:xfrm>
            <a:custGeom>
              <a:avLst/>
              <a:gdLst/>
              <a:ahLst/>
              <a:cxnLst/>
              <a:rect l="0" t="0" r="0" b="0"/>
              <a:pathLst>
                <a:path w="389555" h="240137">
                  <a:moveTo>
                    <a:pt x="0" y="28514"/>
                  </a:moveTo>
                  <a:lnTo>
                    <a:pt x="14654" y="87131"/>
                  </a:lnTo>
                  <a:lnTo>
                    <a:pt x="30537" y="134070"/>
                  </a:lnTo>
                  <a:lnTo>
                    <a:pt x="51942" y="173524"/>
                  </a:lnTo>
                  <a:lnTo>
                    <a:pt x="64072" y="225657"/>
                  </a:lnTo>
                  <a:lnTo>
                    <a:pt x="68250" y="240136"/>
                  </a:lnTo>
                  <a:lnTo>
                    <a:pt x="58481" y="205096"/>
                  </a:lnTo>
                  <a:lnTo>
                    <a:pt x="39324" y="169806"/>
                  </a:lnTo>
                  <a:lnTo>
                    <a:pt x="35048" y="128740"/>
                  </a:lnTo>
                  <a:lnTo>
                    <a:pt x="46541" y="71349"/>
                  </a:lnTo>
                  <a:lnTo>
                    <a:pt x="52084" y="62920"/>
                  </a:lnTo>
                  <a:lnTo>
                    <a:pt x="67602" y="50435"/>
                  </a:lnTo>
                  <a:lnTo>
                    <a:pt x="89317" y="47226"/>
                  </a:lnTo>
                  <a:lnTo>
                    <a:pt x="113396" y="50868"/>
                  </a:lnTo>
                  <a:lnTo>
                    <a:pt x="145512" y="66073"/>
                  </a:lnTo>
                  <a:lnTo>
                    <a:pt x="162548" y="78743"/>
                  </a:lnTo>
                  <a:lnTo>
                    <a:pt x="181803" y="107326"/>
                  </a:lnTo>
                  <a:lnTo>
                    <a:pt x="182033" y="105622"/>
                  </a:lnTo>
                  <a:lnTo>
                    <a:pt x="173320" y="68304"/>
                  </a:lnTo>
                  <a:lnTo>
                    <a:pt x="175687" y="48538"/>
                  </a:lnTo>
                  <a:lnTo>
                    <a:pt x="183758" y="31175"/>
                  </a:lnTo>
                  <a:lnTo>
                    <a:pt x="189185" y="23269"/>
                  </a:lnTo>
                  <a:lnTo>
                    <a:pt x="204575" y="11365"/>
                  </a:lnTo>
                  <a:lnTo>
                    <a:pt x="224283" y="3345"/>
                  </a:lnTo>
                  <a:lnTo>
                    <a:pt x="261686" y="0"/>
                  </a:lnTo>
                  <a:lnTo>
                    <a:pt x="300065" y="7068"/>
                  </a:lnTo>
                  <a:lnTo>
                    <a:pt x="318975" y="17423"/>
                  </a:lnTo>
                  <a:lnTo>
                    <a:pt x="342776" y="41996"/>
                  </a:lnTo>
                  <a:lnTo>
                    <a:pt x="371289" y="102473"/>
                  </a:lnTo>
                  <a:lnTo>
                    <a:pt x="372468" y="123386"/>
                  </a:lnTo>
                  <a:lnTo>
                    <a:pt x="371144" y="133876"/>
                  </a:lnTo>
                  <a:lnTo>
                    <a:pt x="375913" y="154890"/>
                  </a:lnTo>
                  <a:lnTo>
                    <a:pt x="389554" y="1969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811109" y="2716352"/>
              <a:ext cx="147400" cy="157928"/>
            </a:xfrm>
            <a:custGeom>
              <a:avLst/>
              <a:gdLst/>
              <a:ahLst/>
              <a:cxnLst/>
              <a:rect l="0" t="0" r="0" b="0"/>
              <a:pathLst>
                <a:path w="147400" h="157928">
                  <a:moveTo>
                    <a:pt x="147399" y="0"/>
                  </a:moveTo>
                  <a:lnTo>
                    <a:pt x="86526" y="42662"/>
                  </a:lnTo>
                  <a:lnTo>
                    <a:pt x="26995" y="105523"/>
                  </a:lnTo>
                  <a:lnTo>
                    <a:pt x="8488" y="121378"/>
                  </a:lnTo>
                  <a:lnTo>
                    <a:pt x="3319" y="128882"/>
                  </a:lnTo>
                  <a:lnTo>
                    <a:pt x="1043" y="136224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747938" y="2695295"/>
              <a:ext cx="210571" cy="221099"/>
            </a:xfrm>
            <a:custGeom>
              <a:avLst/>
              <a:gdLst/>
              <a:ahLst/>
              <a:cxnLst/>
              <a:rect l="0" t="0" r="0" b="0"/>
              <a:pathLst>
                <a:path w="210571" h="221099">
                  <a:moveTo>
                    <a:pt x="0" y="0"/>
                  </a:moveTo>
                  <a:lnTo>
                    <a:pt x="49498" y="55087"/>
                  </a:lnTo>
                  <a:lnTo>
                    <a:pt x="96868" y="116028"/>
                  </a:lnTo>
                  <a:lnTo>
                    <a:pt x="152890" y="165365"/>
                  </a:lnTo>
                  <a:lnTo>
                    <a:pt x="21057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200663" y="2737409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0" y="48931"/>
                  </a:lnTo>
                  <a:lnTo>
                    <a:pt x="0" y="64206"/>
                  </a:lnTo>
                  <a:lnTo>
                    <a:pt x="9358" y="90537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148021" y="2821637"/>
              <a:ext cx="168456" cy="21058"/>
            </a:xfrm>
            <a:custGeom>
              <a:avLst/>
              <a:gdLst/>
              <a:ahLst/>
              <a:cxnLst/>
              <a:rect l="0" t="0" r="0" b="0"/>
              <a:pathLst>
                <a:path w="168456" h="21058">
                  <a:moveTo>
                    <a:pt x="168455" y="21057"/>
                  </a:moveTo>
                  <a:lnTo>
                    <a:pt x="140899" y="13821"/>
                  </a:lnTo>
                  <a:lnTo>
                    <a:pt x="87796" y="8059"/>
                  </a:lnTo>
                  <a:lnTo>
                    <a:pt x="27159" y="10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8085006" y="3284891"/>
            <a:ext cx="741150" cy="1871827"/>
            <a:chOff x="8085006" y="3284891"/>
            <a:chExt cx="741150" cy="1871827"/>
          </a:xfrm>
        </p:grpSpPr>
        <p:sp>
          <p:nvSpPr>
            <p:cNvPr id="105" name="Freeform 104"/>
            <p:cNvSpPr/>
            <p:nvPr/>
          </p:nvSpPr>
          <p:spPr>
            <a:xfrm>
              <a:off x="8128000" y="3284891"/>
              <a:ext cx="173987" cy="536954"/>
            </a:xfrm>
            <a:custGeom>
              <a:avLst/>
              <a:gdLst/>
              <a:ahLst/>
              <a:cxnLst/>
              <a:rect l="0" t="0" r="0" b="0"/>
              <a:pathLst>
                <a:path w="173987" h="536954">
                  <a:moveTo>
                    <a:pt x="0" y="0"/>
                  </a:moveTo>
                  <a:lnTo>
                    <a:pt x="53875" y="19128"/>
                  </a:lnTo>
                  <a:lnTo>
                    <a:pt x="99858" y="49803"/>
                  </a:lnTo>
                  <a:lnTo>
                    <a:pt x="143721" y="105960"/>
                  </a:lnTo>
                  <a:lnTo>
                    <a:pt x="159307" y="137071"/>
                  </a:lnTo>
                  <a:lnTo>
                    <a:pt x="170370" y="197872"/>
                  </a:lnTo>
                  <a:lnTo>
                    <a:pt x="173986" y="220134"/>
                  </a:lnTo>
                  <a:lnTo>
                    <a:pt x="169416" y="279203"/>
                  </a:lnTo>
                  <a:lnTo>
                    <a:pt x="157129" y="336244"/>
                  </a:lnTo>
                  <a:lnTo>
                    <a:pt x="139105" y="389466"/>
                  </a:lnTo>
                  <a:lnTo>
                    <a:pt x="101355" y="452718"/>
                  </a:lnTo>
                  <a:lnTo>
                    <a:pt x="66625" y="499777"/>
                  </a:lnTo>
                  <a:lnTo>
                    <a:pt x="60794" y="501641"/>
                  </a:lnTo>
                  <a:lnTo>
                    <a:pt x="55737" y="499374"/>
                  </a:lnTo>
                  <a:lnTo>
                    <a:pt x="51196" y="494353"/>
                  </a:lnTo>
                  <a:lnTo>
                    <a:pt x="46150" y="476296"/>
                  </a:lnTo>
                  <a:lnTo>
                    <a:pt x="45077" y="453842"/>
                  </a:lnTo>
                  <a:lnTo>
                    <a:pt x="48710" y="428490"/>
                  </a:lnTo>
                  <a:lnTo>
                    <a:pt x="47682" y="429549"/>
                  </a:lnTo>
                  <a:lnTo>
                    <a:pt x="27786" y="485419"/>
                  </a:lnTo>
                  <a:lnTo>
                    <a:pt x="17461" y="516225"/>
                  </a:lnTo>
                  <a:lnTo>
                    <a:pt x="19829" y="523134"/>
                  </a:lnTo>
                  <a:lnTo>
                    <a:pt x="26088" y="527741"/>
                  </a:lnTo>
                  <a:lnTo>
                    <a:pt x="57252" y="534223"/>
                  </a:lnTo>
                  <a:lnTo>
                    <a:pt x="115813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139911" y="3979772"/>
              <a:ext cx="186623" cy="515897"/>
            </a:xfrm>
            <a:custGeom>
              <a:avLst/>
              <a:gdLst/>
              <a:ahLst/>
              <a:cxnLst/>
              <a:rect l="0" t="0" r="0" b="0"/>
              <a:pathLst>
                <a:path w="186623" h="515897">
                  <a:moveTo>
                    <a:pt x="19674" y="0"/>
                  </a:moveTo>
                  <a:lnTo>
                    <a:pt x="80547" y="34328"/>
                  </a:lnTo>
                  <a:lnTo>
                    <a:pt x="138907" y="87844"/>
                  </a:lnTo>
                  <a:lnTo>
                    <a:pt x="158857" y="109996"/>
                  </a:lnTo>
                  <a:lnTo>
                    <a:pt x="180491" y="164137"/>
                  </a:lnTo>
                  <a:lnTo>
                    <a:pt x="186622" y="218122"/>
                  </a:lnTo>
                  <a:lnTo>
                    <a:pt x="184713" y="270726"/>
                  </a:lnTo>
                  <a:lnTo>
                    <a:pt x="173417" y="315260"/>
                  </a:lnTo>
                  <a:lnTo>
                    <a:pt x="143911" y="369909"/>
                  </a:lnTo>
                  <a:lnTo>
                    <a:pt x="113692" y="409872"/>
                  </a:lnTo>
                  <a:lnTo>
                    <a:pt x="58250" y="466734"/>
                  </a:lnTo>
                  <a:lnTo>
                    <a:pt x="44228" y="480788"/>
                  </a:lnTo>
                  <a:lnTo>
                    <a:pt x="37213" y="483132"/>
                  </a:lnTo>
                  <a:lnTo>
                    <a:pt x="30198" y="482355"/>
                  </a:lnTo>
                  <a:lnTo>
                    <a:pt x="23180" y="479498"/>
                  </a:lnTo>
                  <a:lnTo>
                    <a:pt x="18502" y="472913"/>
                  </a:lnTo>
                  <a:lnTo>
                    <a:pt x="4789" y="421256"/>
                  </a:lnTo>
                  <a:lnTo>
                    <a:pt x="4480" y="400135"/>
                  </a:lnTo>
                  <a:lnTo>
                    <a:pt x="6035" y="389589"/>
                  </a:lnTo>
                  <a:lnTo>
                    <a:pt x="7072" y="387237"/>
                  </a:lnTo>
                  <a:lnTo>
                    <a:pt x="8224" y="397103"/>
                  </a:lnTo>
                  <a:lnTo>
                    <a:pt x="0" y="458977"/>
                  </a:lnTo>
                  <a:lnTo>
                    <a:pt x="4617" y="493572"/>
                  </a:lnTo>
                  <a:lnTo>
                    <a:pt x="9636" y="499844"/>
                  </a:lnTo>
                  <a:lnTo>
                    <a:pt x="16491" y="502855"/>
                  </a:lnTo>
                  <a:lnTo>
                    <a:pt x="66722" y="513480"/>
                  </a:lnTo>
                  <a:lnTo>
                    <a:pt x="82846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085006" y="4643067"/>
              <a:ext cx="189177" cy="513651"/>
            </a:xfrm>
            <a:custGeom>
              <a:avLst/>
              <a:gdLst/>
              <a:ahLst/>
              <a:cxnLst/>
              <a:rect l="0" t="0" r="0" b="0"/>
              <a:pathLst>
                <a:path w="189177" h="513651">
                  <a:moveTo>
                    <a:pt x="11409" y="0"/>
                  </a:moveTo>
                  <a:lnTo>
                    <a:pt x="73666" y="28681"/>
                  </a:lnTo>
                  <a:lnTo>
                    <a:pt x="127050" y="68212"/>
                  </a:lnTo>
                  <a:lnTo>
                    <a:pt x="171352" y="126784"/>
                  </a:lnTo>
                  <a:lnTo>
                    <a:pt x="184231" y="159229"/>
                  </a:lnTo>
                  <a:lnTo>
                    <a:pt x="189176" y="211520"/>
                  </a:lnTo>
                  <a:lnTo>
                    <a:pt x="184563" y="266910"/>
                  </a:lnTo>
                  <a:lnTo>
                    <a:pt x="169030" y="325484"/>
                  </a:lnTo>
                  <a:lnTo>
                    <a:pt x="161011" y="345871"/>
                  </a:lnTo>
                  <a:lnTo>
                    <a:pt x="109486" y="406904"/>
                  </a:lnTo>
                  <a:lnTo>
                    <a:pt x="52890" y="440134"/>
                  </a:lnTo>
                  <a:lnTo>
                    <a:pt x="21749" y="454584"/>
                  </a:lnTo>
                  <a:lnTo>
                    <a:pt x="17132" y="459813"/>
                  </a:lnTo>
                  <a:lnTo>
                    <a:pt x="16394" y="465639"/>
                  </a:lnTo>
                  <a:lnTo>
                    <a:pt x="21813" y="478352"/>
                  </a:lnTo>
                  <a:lnTo>
                    <a:pt x="50921" y="512527"/>
                  </a:lnTo>
                  <a:lnTo>
                    <a:pt x="54128" y="513650"/>
                  </a:lnTo>
                  <a:lnTo>
                    <a:pt x="55096" y="510889"/>
                  </a:lnTo>
                  <a:lnTo>
                    <a:pt x="54572" y="505540"/>
                  </a:lnTo>
                  <a:lnTo>
                    <a:pt x="47750" y="493356"/>
                  </a:lnTo>
                  <a:lnTo>
                    <a:pt x="4052" y="445620"/>
                  </a:lnTo>
                  <a:lnTo>
                    <a:pt x="654" y="437460"/>
                  </a:lnTo>
                  <a:lnTo>
                    <a:pt x="0" y="419034"/>
                  </a:lnTo>
                  <a:lnTo>
                    <a:pt x="11409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540806" y="3390176"/>
              <a:ext cx="8335" cy="147400"/>
            </a:xfrm>
            <a:custGeom>
              <a:avLst/>
              <a:gdLst/>
              <a:ahLst/>
              <a:cxnLst/>
              <a:rect l="0" t="0" r="0" b="0"/>
              <a:pathLst>
                <a:path w="8335" h="147400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331" y="113211"/>
                  </a:lnTo>
                  <a:lnTo>
                    <a:pt x="833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475440" y="3474404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82996" y="17958"/>
                  </a:lnTo>
                  <a:lnTo>
                    <a:pt x="23289" y="3747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660278" y="3295419"/>
              <a:ext cx="165878" cy="263645"/>
            </a:xfrm>
            <a:custGeom>
              <a:avLst/>
              <a:gdLst/>
              <a:ahLst/>
              <a:cxnLst/>
              <a:rect l="0" t="0" r="0" b="0"/>
              <a:pathLst>
                <a:path w="165878" h="263645">
                  <a:moveTo>
                    <a:pt x="67846" y="0"/>
                  </a:moveTo>
                  <a:lnTo>
                    <a:pt x="52205" y="17981"/>
                  </a:lnTo>
                  <a:lnTo>
                    <a:pt x="29409" y="74354"/>
                  </a:lnTo>
                  <a:lnTo>
                    <a:pt x="11716" y="126429"/>
                  </a:lnTo>
                  <a:lnTo>
                    <a:pt x="0" y="176879"/>
                  </a:lnTo>
                  <a:lnTo>
                    <a:pt x="1818" y="204175"/>
                  </a:lnTo>
                  <a:lnTo>
                    <a:pt x="9645" y="225665"/>
                  </a:lnTo>
                  <a:lnTo>
                    <a:pt x="33733" y="258526"/>
                  </a:lnTo>
                  <a:lnTo>
                    <a:pt x="42765" y="262428"/>
                  </a:lnTo>
                  <a:lnTo>
                    <a:pt x="65278" y="263644"/>
                  </a:lnTo>
                  <a:lnTo>
                    <a:pt x="98671" y="257751"/>
                  </a:lnTo>
                  <a:lnTo>
                    <a:pt x="125202" y="243007"/>
                  </a:lnTo>
                  <a:lnTo>
                    <a:pt x="147882" y="223821"/>
                  </a:lnTo>
                  <a:lnTo>
                    <a:pt x="163829" y="197729"/>
                  </a:lnTo>
                  <a:lnTo>
                    <a:pt x="165877" y="177957"/>
                  </a:lnTo>
                  <a:lnTo>
                    <a:pt x="164786" y="167771"/>
                  </a:lnTo>
                  <a:lnTo>
                    <a:pt x="160548" y="162150"/>
                  </a:lnTo>
                  <a:lnTo>
                    <a:pt x="154214" y="159573"/>
                  </a:lnTo>
                  <a:lnTo>
                    <a:pt x="137818" y="159829"/>
                  </a:lnTo>
                  <a:lnTo>
                    <a:pt x="118832" y="163842"/>
                  </a:lnTo>
                  <a:lnTo>
                    <a:pt x="94002" y="178267"/>
                  </a:lnTo>
                  <a:lnTo>
                    <a:pt x="57318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517554" y="4116642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6788" y="63428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454383" y="4169285"/>
              <a:ext cx="105287" cy="52643"/>
            </a:xfrm>
            <a:custGeom>
              <a:avLst/>
              <a:gdLst/>
              <a:ahLst/>
              <a:cxnLst/>
              <a:rect l="0" t="0" r="0" b="0"/>
              <a:pathLst>
                <a:path w="105287" h="52643">
                  <a:moveTo>
                    <a:pt x="105286" y="0"/>
                  </a:moveTo>
                  <a:lnTo>
                    <a:pt x="94107" y="11178"/>
                  </a:lnTo>
                  <a:lnTo>
                    <a:pt x="32067" y="4043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613702" y="3979772"/>
              <a:ext cx="169065" cy="278926"/>
            </a:xfrm>
            <a:custGeom>
              <a:avLst/>
              <a:gdLst/>
              <a:ahLst/>
              <a:cxnLst/>
              <a:rect l="0" t="0" r="0" b="0"/>
              <a:pathLst>
                <a:path w="169065" h="278926">
                  <a:moveTo>
                    <a:pt x="61780" y="0"/>
                  </a:moveTo>
                  <a:lnTo>
                    <a:pt x="38060" y="43963"/>
                  </a:lnTo>
                  <a:lnTo>
                    <a:pt x="23342" y="99064"/>
                  </a:lnTo>
                  <a:lnTo>
                    <a:pt x="5650" y="157108"/>
                  </a:lnTo>
                  <a:lnTo>
                    <a:pt x="0" y="208285"/>
                  </a:lnTo>
                  <a:lnTo>
                    <a:pt x="1361" y="247197"/>
                  </a:lnTo>
                  <a:lnTo>
                    <a:pt x="9970" y="266233"/>
                  </a:lnTo>
                  <a:lnTo>
                    <a:pt x="17881" y="272245"/>
                  </a:lnTo>
                  <a:lnTo>
                    <a:pt x="39150" y="278925"/>
                  </a:lnTo>
                  <a:lnTo>
                    <a:pt x="61080" y="275655"/>
                  </a:lnTo>
                  <a:lnTo>
                    <a:pt x="103756" y="254492"/>
                  </a:lnTo>
                  <a:lnTo>
                    <a:pt x="137575" y="226611"/>
                  </a:lnTo>
                  <a:lnTo>
                    <a:pt x="163666" y="188522"/>
                  </a:lnTo>
                  <a:lnTo>
                    <a:pt x="168309" y="178324"/>
                  </a:lnTo>
                  <a:lnTo>
                    <a:pt x="169064" y="169185"/>
                  </a:lnTo>
                  <a:lnTo>
                    <a:pt x="163664" y="152792"/>
                  </a:lnTo>
                  <a:lnTo>
                    <a:pt x="150345" y="140827"/>
                  </a:lnTo>
                  <a:lnTo>
                    <a:pt x="141881" y="135998"/>
                  </a:lnTo>
                  <a:lnTo>
                    <a:pt x="132728" y="135119"/>
                  </a:lnTo>
                  <a:lnTo>
                    <a:pt x="113199" y="140381"/>
                  </a:lnTo>
                  <a:lnTo>
                    <a:pt x="88064" y="156498"/>
                  </a:lnTo>
                  <a:lnTo>
                    <a:pt x="65799" y="181680"/>
                  </a:lnTo>
                  <a:lnTo>
                    <a:pt x="40723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475440" y="4674653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2196" y="48930"/>
                  </a:lnTo>
                  <a:lnTo>
                    <a:pt x="434" y="10806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422798" y="4758880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1297" y="17959"/>
                  </a:lnTo>
                  <a:lnTo>
                    <a:pt x="26128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560336" y="4569367"/>
              <a:ext cx="186135" cy="307483"/>
            </a:xfrm>
            <a:custGeom>
              <a:avLst/>
              <a:gdLst/>
              <a:ahLst/>
              <a:cxnLst/>
              <a:rect l="0" t="0" r="0" b="0"/>
              <a:pathLst>
                <a:path w="186135" h="307483">
                  <a:moveTo>
                    <a:pt x="83560" y="0"/>
                  </a:moveTo>
                  <a:lnTo>
                    <a:pt x="66749" y="19151"/>
                  </a:lnTo>
                  <a:lnTo>
                    <a:pt x="34062" y="78807"/>
                  </a:lnTo>
                  <a:lnTo>
                    <a:pt x="14684" y="127611"/>
                  </a:lnTo>
                  <a:lnTo>
                    <a:pt x="2711" y="188031"/>
                  </a:lnTo>
                  <a:lnTo>
                    <a:pt x="0" y="245373"/>
                  </a:lnTo>
                  <a:lnTo>
                    <a:pt x="5868" y="270492"/>
                  </a:lnTo>
                  <a:lnTo>
                    <a:pt x="10709" y="282103"/>
                  </a:lnTo>
                  <a:lnTo>
                    <a:pt x="25445" y="298125"/>
                  </a:lnTo>
                  <a:lnTo>
                    <a:pt x="34289" y="304035"/>
                  </a:lnTo>
                  <a:lnTo>
                    <a:pt x="53473" y="307482"/>
                  </a:lnTo>
                  <a:lnTo>
                    <a:pt x="94385" y="300164"/>
                  </a:lnTo>
                  <a:lnTo>
                    <a:pt x="120172" y="285210"/>
                  </a:lnTo>
                  <a:lnTo>
                    <a:pt x="164104" y="245440"/>
                  </a:lnTo>
                  <a:lnTo>
                    <a:pt x="179694" y="218952"/>
                  </a:lnTo>
                  <a:lnTo>
                    <a:pt x="186134" y="183289"/>
                  </a:lnTo>
                  <a:lnTo>
                    <a:pt x="181401" y="162960"/>
                  </a:lnTo>
                  <a:lnTo>
                    <a:pt x="176864" y="154264"/>
                  </a:lnTo>
                  <a:lnTo>
                    <a:pt x="170329" y="149636"/>
                  </a:lnTo>
                  <a:lnTo>
                    <a:pt x="162463" y="147721"/>
                  </a:lnTo>
                  <a:lnTo>
                    <a:pt x="134625" y="150615"/>
                  </a:lnTo>
                  <a:lnTo>
                    <a:pt x="115615" y="157017"/>
                  </a:lnTo>
                  <a:lnTo>
                    <a:pt x="99366" y="167662"/>
                  </a:lnTo>
                  <a:lnTo>
                    <a:pt x="51975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2295212" y="3516518"/>
            <a:ext cx="568540" cy="568540"/>
            <a:chOff x="2295212" y="3516518"/>
            <a:chExt cx="568540" cy="568540"/>
          </a:xfrm>
        </p:grpSpPr>
        <p:sp>
          <p:nvSpPr>
            <p:cNvPr id="118" name="Freeform 117"/>
            <p:cNvSpPr/>
            <p:nvPr/>
          </p:nvSpPr>
          <p:spPr>
            <a:xfrm>
              <a:off x="2497844" y="3516518"/>
              <a:ext cx="275164" cy="454836"/>
            </a:xfrm>
            <a:custGeom>
              <a:avLst/>
              <a:gdLst/>
              <a:ahLst/>
              <a:cxnLst/>
              <a:rect l="0" t="0" r="0" b="0"/>
              <a:pathLst>
                <a:path w="275164" h="454836">
                  <a:moveTo>
                    <a:pt x="155337" y="0"/>
                  </a:moveTo>
                  <a:lnTo>
                    <a:pt x="138569" y="11178"/>
                  </a:lnTo>
                  <a:lnTo>
                    <a:pt x="95744" y="73217"/>
                  </a:lnTo>
                  <a:lnTo>
                    <a:pt x="68923" y="126278"/>
                  </a:lnTo>
                  <a:lnTo>
                    <a:pt x="36896" y="187381"/>
                  </a:lnTo>
                  <a:lnTo>
                    <a:pt x="19334" y="242428"/>
                  </a:lnTo>
                  <a:lnTo>
                    <a:pt x="4600" y="298361"/>
                  </a:lnTo>
                  <a:lnTo>
                    <a:pt x="0" y="361706"/>
                  </a:lnTo>
                  <a:lnTo>
                    <a:pt x="7405" y="404959"/>
                  </a:lnTo>
                  <a:lnTo>
                    <a:pt x="17840" y="429156"/>
                  </a:lnTo>
                  <a:lnTo>
                    <a:pt x="33396" y="445370"/>
                  </a:lnTo>
                  <a:lnTo>
                    <a:pt x="42457" y="451331"/>
                  </a:lnTo>
                  <a:lnTo>
                    <a:pt x="65004" y="454835"/>
                  </a:lnTo>
                  <a:lnTo>
                    <a:pt x="117606" y="447553"/>
                  </a:lnTo>
                  <a:lnTo>
                    <a:pt x="163482" y="433680"/>
                  </a:lnTo>
                  <a:lnTo>
                    <a:pt x="210972" y="396134"/>
                  </a:lnTo>
                  <a:lnTo>
                    <a:pt x="252388" y="353251"/>
                  </a:lnTo>
                  <a:lnTo>
                    <a:pt x="274038" y="304705"/>
                  </a:lnTo>
                  <a:lnTo>
                    <a:pt x="275163" y="283993"/>
                  </a:lnTo>
                  <a:lnTo>
                    <a:pt x="273826" y="273557"/>
                  </a:lnTo>
                  <a:lnTo>
                    <a:pt x="269424" y="265429"/>
                  </a:lnTo>
                  <a:lnTo>
                    <a:pt x="255175" y="253279"/>
                  </a:lnTo>
                  <a:lnTo>
                    <a:pt x="246462" y="251911"/>
                  </a:lnTo>
                  <a:lnTo>
                    <a:pt x="227423" y="256629"/>
                  </a:lnTo>
                  <a:lnTo>
                    <a:pt x="165724" y="286353"/>
                  </a:lnTo>
                  <a:lnTo>
                    <a:pt x="147865" y="300404"/>
                  </a:lnTo>
                  <a:lnTo>
                    <a:pt x="9216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295212" y="4074528"/>
              <a:ext cx="568540" cy="10530"/>
            </a:xfrm>
            <a:custGeom>
              <a:avLst/>
              <a:gdLst/>
              <a:ahLst/>
              <a:cxnLst/>
              <a:rect l="0" t="0" r="0" b="0"/>
              <a:pathLst>
                <a:path w="568540" h="10530">
                  <a:moveTo>
                    <a:pt x="568539" y="10529"/>
                  </a:moveTo>
                  <a:lnTo>
                    <a:pt x="540983" y="3293"/>
                  </a:lnTo>
                  <a:lnTo>
                    <a:pt x="484760" y="651"/>
                  </a:lnTo>
                  <a:lnTo>
                    <a:pt x="422659" y="129"/>
                  </a:lnTo>
                  <a:lnTo>
                    <a:pt x="371417" y="39"/>
                  </a:lnTo>
                  <a:lnTo>
                    <a:pt x="313601" y="12"/>
                  </a:lnTo>
                  <a:lnTo>
                    <a:pt x="252016" y="4"/>
                  </a:lnTo>
                  <a:lnTo>
                    <a:pt x="200493" y="1"/>
                  </a:lnTo>
                  <a:lnTo>
                    <a:pt x="144413" y="1"/>
                  </a:lnTo>
                  <a:lnTo>
                    <a:pt x="83343" y="0"/>
                  </a:lnTo>
                  <a:lnTo>
                    <a:pt x="2131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5127378" y="3284891"/>
            <a:ext cx="684353" cy="1915652"/>
            <a:chOff x="5127378" y="3284891"/>
            <a:chExt cx="684353" cy="1915652"/>
          </a:xfrm>
        </p:grpSpPr>
        <p:sp>
          <p:nvSpPr>
            <p:cNvPr id="121" name="Freeform 120"/>
            <p:cNvSpPr/>
            <p:nvPr/>
          </p:nvSpPr>
          <p:spPr>
            <a:xfrm>
              <a:off x="5507829" y="3284891"/>
              <a:ext cx="230203" cy="647737"/>
            </a:xfrm>
            <a:custGeom>
              <a:avLst/>
              <a:gdLst/>
              <a:ahLst/>
              <a:cxnLst/>
              <a:rect l="0" t="0" r="0" b="0"/>
              <a:pathLst>
                <a:path w="230203" h="647737">
                  <a:moveTo>
                    <a:pt x="188088" y="0"/>
                  </a:moveTo>
                  <a:lnTo>
                    <a:pt x="144126" y="20243"/>
                  </a:lnTo>
                  <a:lnTo>
                    <a:pt x="82889" y="66838"/>
                  </a:lnTo>
                  <a:lnTo>
                    <a:pt x="44672" y="101796"/>
                  </a:lnTo>
                  <a:lnTo>
                    <a:pt x="28871" y="128428"/>
                  </a:lnTo>
                  <a:lnTo>
                    <a:pt x="5789" y="189696"/>
                  </a:lnTo>
                  <a:lnTo>
                    <a:pt x="0" y="241238"/>
                  </a:lnTo>
                  <a:lnTo>
                    <a:pt x="1976" y="300293"/>
                  </a:lnTo>
                  <a:lnTo>
                    <a:pt x="16571" y="358476"/>
                  </a:lnTo>
                  <a:lnTo>
                    <a:pt x="33729" y="419589"/>
                  </a:lnTo>
                  <a:lnTo>
                    <a:pt x="56125" y="461777"/>
                  </a:lnTo>
                  <a:lnTo>
                    <a:pt x="103942" y="523938"/>
                  </a:lnTo>
                  <a:lnTo>
                    <a:pt x="158587" y="584477"/>
                  </a:lnTo>
                  <a:lnTo>
                    <a:pt x="214267" y="628059"/>
                  </a:lnTo>
                  <a:lnTo>
                    <a:pt x="214899" y="632785"/>
                  </a:lnTo>
                  <a:lnTo>
                    <a:pt x="210642" y="635937"/>
                  </a:lnTo>
                  <a:lnTo>
                    <a:pt x="170186" y="640993"/>
                  </a:lnTo>
                  <a:lnTo>
                    <a:pt x="118304" y="640822"/>
                  </a:lnTo>
                  <a:lnTo>
                    <a:pt x="90982" y="636100"/>
                  </a:lnTo>
                  <a:lnTo>
                    <a:pt x="91765" y="636976"/>
                  </a:lnTo>
                  <a:lnTo>
                    <a:pt x="95797" y="638730"/>
                  </a:lnTo>
                  <a:lnTo>
                    <a:pt x="148609" y="641776"/>
                  </a:lnTo>
                  <a:lnTo>
                    <a:pt x="197057" y="647736"/>
                  </a:lnTo>
                  <a:lnTo>
                    <a:pt x="204596" y="644733"/>
                  </a:lnTo>
                  <a:lnTo>
                    <a:pt x="209622" y="638052"/>
                  </a:lnTo>
                  <a:lnTo>
                    <a:pt x="227124" y="581819"/>
                  </a:lnTo>
                  <a:lnTo>
                    <a:pt x="230202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614420" y="4095585"/>
              <a:ext cx="197311" cy="492578"/>
            </a:xfrm>
            <a:custGeom>
              <a:avLst/>
              <a:gdLst/>
              <a:ahLst/>
              <a:cxnLst/>
              <a:rect l="0" t="0" r="0" b="0"/>
              <a:pathLst>
                <a:path w="197311" h="492578">
                  <a:moveTo>
                    <a:pt x="123611" y="0"/>
                  </a:moveTo>
                  <a:lnTo>
                    <a:pt x="68523" y="49498"/>
                  </a:lnTo>
                  <a:lnTo>
                    <a:pt x="22237" y="105934"/>
                  </a:lnTo>
                  <a:lnTo>
                    <a:pt x="6486" y="137063"/>
                  </a:lnTo>
                  <a:lnTo>
                    <a:pt x="0" y="179692"/>
                  </a:lnTo>
                  <a:lnTo>
                    <a:pt x="6214" y="236923"/>
                  </a:lnTo>
                  <a:lnTo>
                    <a:pt x="16557" y="271021"/>
                  </a:lnTo>
                  <a:lnTo>
                    <a:pt x="46646" y="327223"/>
                  </a:lnTo>
                  <a:lnTo>
                    <a:pt x="85336" y="381223"/>
                  </a:lnTo>
                  <a:lnTo>
                    <a:pt x="141171" y="438636"/>
                  </a:lnTo>
                  <a:lnTo>
                    <a:pt x="162219" y="459729"/>
                  </a:lnTo>
                  <a:lnTo>
                    <a:pt x="163388" y="465583"/>
                  </a:lnTo>
                  <a:lnTo>
                    <a:pt x="160657" y="470656"/>
                  </a:lnTo>
                  <a:lnTo>
                    <a:pt x="148265" y="479412"/>
                  </a:lnTo>
                  <a:lnTo>
                    <a:pt x="120387" y="489749"/>
                  </a:lnTo>
                  <a:lnTo>
                    <a:pt x="96052" y="492577"/>
                  </a:lnTo>
                  <a:lnTo>
                    <a:pt x="91200" y="492161"/>
                  </a:lnTo>
                  <a:lnTo>
                    <a:pt x="91475" y="490714"/>
                  </a:lnTo>
                  <a:lnTo>
                    <a:pt x="153657" y="464263"/>
                  </a:lnTo>
                  <a:lnTo>
                    <a:pt x="165431" y="448494"/>
                  </a:lnTo>
                  <a:lnTo>
                    <a:pt x="189957" y="389183"/>
                  </a:lnTo>
                  <a:lnTo>
                    <a:pt x="19731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612336" y="4758880"/>
              <a:ext cx="167810" cy="441663"/>
            </a:xfrm>
            <a:custGeom>
              <a:avLst/>
              <a:gdLst/>
              <a:ahLst/>
              <a:cxnLst/>
              <a:rect l="0" t="0" r="0" b="0"/>
              <a:pathLst>
                <a:path w="167810" h="441663">
                  <a:moveTo>
                    <a:pt x="104638" y="0"/>
                  </a:moveTo>
                  <a:lnTo>
                    <a:pt x="61946" y="14573"/>
                  </a:lnTo>
                  <a:lnTo>
                    <a:pt x="51610" y="20244"/>
                  </a:lnTo>
                  <a:lnTo>
                    <a:pt x="37007" y="35904"/>
                  </a:lnTo>
                  <a:lnTo>
                    <a:pt x="10414" y="95136"/>
                  </a:lnTo>
                  <a:lnTo>
                    <a:pt x="2630" y="129574"/>
                  </a:lnTo>
                  <a:lnTo>
                    <a:pt x="0" y="183133"/>
                  </a:lnTo>
                  <a:lnTo>
                    <a:pt x="10891" y="241316"/>
                  </a:lnTo>
                  <a:lnTo>
                    <a:pt x="27562" y="294688"/>
                  </a:lnTo>
                  <a:lnTo>
                    <a:pt x="50583" y="347426"/>
                  </a:lnTo>
                  <a:lnTo>
                    <a:pt x="90784" y="395957"/>
                  </a:lnTo>
                  <a:lnTo>
                    <a:pt x="117301" y="417448"/>
                  </a:lnTo>
                  <a:lnTo>
                    <a:pt x="120099" y="423358"/>
                  </a:lnTo>
                  <a:lnTo>
                    <a:pt x="118455" y="428468"/>
                  </a:lnTo>
                  <a:lnTo>
                    <a:pt x="113849" y="433044"/>
                  </a:lnTo>
                  <a:lnTo>
                    <a:pt x="96253" y="438129"/>
                  </a:lnTo>
                  <a:lnTo>
                    <a:pt x="42702" y="441662"/>
                  </a:lnTo>
                  <a:lnTo>
                    <a:pt x="59250" y="440869"/>
                  </a:lnTo>
                  <a:lnTo>
                    <a:pt x="114504" y="427522"/>
                  </a:lnTo>
                  <a:lnTo>
                    <a:pt x="140967" y="411853"/>
                  </a:lnTo>
                  <a:lnTo>
                    <a:pt x="167809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190549" y="3505989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48931"/>
                  </a:lnTo>
                  <a:lnTo>
                    <a:pt x="0" y="9053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127378" y="3590217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2726" y="0"/>
                  </a:lnTo>
                  <a:lnTo>
                    <a:pt x="2777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264248" y="3513745"/>
              <a:ext cx="178986" cy="256366"/>
            </a:xfrm>
            <a:custGeom>
              <a:avLst/>
              <a:gdLst/>
              <a:ahLst/>
              <a:cxnLst/>
              <a:rect l="0" t="0" r="0" b="0"/>
              <a:pathLst>
                <a:path w="178986" h="256366">
                  <a:moveTo>
                    <a:pt x="0" y="13301"/>
                  </a:moveTo>
                  <a:lnTo>
                    <a:pt x="11179" y="2123"/>
                  </a:lnTo>
                  <a:lnTo>
                    <a:pt x="19151" y="0"/>
                  </a:lnTo>
                  <a:lnTo>
                    <a:pt x="40487" y="761"/>
                  </a:lnTo>
                  <a:lnTo>
                    <a:pt x="59329" y="8117"/>
                  </a:lnTo>
                  <a:lnTo>
                    <a:pt x="90488" y="31905"/>
                  </a:lnTo>
                  <a:lnTo>
                    <a:pt x="106490" y="57808"/>
                  </a:lnTo>
                  <a:lnTo>
                    <a:pt x="121208" y="106407"/>
                  </a:lnTo>
                  <a:lnTo>
                    <a:pt x="123651" y="147213"/>
                  </a:lnTo>
                  <a:lnTo>
                    <a:pt x="116316" y="186600"/>
                  </a:lnTo>
                  <a:lnTo>
                    <a:pt x="86880" y="235269"/>
                  </a:lnTo>
                  <a:lnTo>
                    <a:pt x="70199" y="249604"/>
                  </a:lnTo>
                  <a:lnTo>
                    <a:pt x="60837" y="255064"/>
                  </a:lnTo>
                  <a:lnTo>
                    <a:pt x="52256" y="256365"/>
                  </a:lnTo>
                  <a:lnTo>
                    <a:pt x="44196" y="254892"/>
                  </a:lnTo>
                  <a:lnTo>
                    <a:pt x="36483" y="251571"/>
                  </a:lnTo>
                  <a:lnTo>
                    <a:pt x="32511" y="245847"/>
                  </a:lnTo>
                  <a:lnTo>
                    <a:pt x="31217" y="230129"/>
                  </a:lnTo>
                  <a:lnTo>
                    <a:pt x="34850" y="223364"/>
                  </a:lnTo>
                  <a:lnTo>
                    <a:pt x="69927" y="194573"/>
                  </a:lnTo>
                  <a:lnTo>
                    <a:pt x="90350" y="187453"/>
                  </a:lnTo>
                  <a:lnTo>
                    <a:pt x="113855" y="185459"/>
                  </a:lnTo>
                  <a:lnTo>
                    <a:pt x="154422" y="193710"/>
                  </a:lnTo>
                  <a:lnTo>
                    <a:pt x="178985" y="202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264248" y="4179813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3120" y="48931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243191" y="4242984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40882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369533" y="4182740"/>
              <a:ext cx="168457" cy="260986"/>
            </a:xfrm>
            <a:custGeom>
              <a:avLst/>
              <a:gdLst/>
              <a:ahLst/>
              <a:cxnLst/>
              <a:rect l="0" t="0" r="0" b="0"/>
              <a:pathLst>
                <a:path w="168457" h="260986">
                  <a:moveTo>
                    <a:pt x="0" y="18130"/>
                  </a:moveTo>
                  <a:lnTo>
                    <a:pt x="11179" y="6951"/>
                  </a:lnTo>
                  <a:lnTo>
                    <a:pt x="29145" y="1463"/>
                  </a:lnTo>
                  <a:lnTo>
                    <a:pt x="40487" y="0"/>
                  </a:lnTo>
                  <a:lnTo>
                    <a:pt x="59329" y="4613"/>
                  </a:lnTo>
                  <a:lnTo>
                    <a:pt x="90488" y="26639"/>
                  </a:lnTo>
                  <a:lnTo>
                    <a:pt x="112079" y="57826"/>
                  </a:lnTo>
                  <a:lnTo>
                    <a:pt x="122116" y="96702"/>
                  </a:lnTo>
                  <a:lnTo>
                    <a:pt x="124338" y="157826"/>
                  </a:lnTo>
                  <a:lnTo>
                    <a:pt x="120382" y="183163"/>
                  </a:lnTo>
                  <a:lnTo>
                    <a:pt x="111605" y="203002"/>
                  </a:lnTo>
                  <a:lnTo>
                    <a:pt x="86906" y="234802"/>
                  </a:lnTo>
                  <a:lnTo>
                    <a:pt x="60846" y="256504"/>
                  </a:lnTo>
                  <a:lnTo>
                    <a:pt x="51092" y="260105"/>
                  </a:lnTo>
                  <a:lnTo>
                    <a:pt x="30897" y="260985"/>
                  </a:lnTo>
                  <a:lnTo>
                    <a:pt x="22937" y="257242"/>
                  </a:lnTo>
                  <a:lnTo>
                    <a:pt x="10975" y="243725"/>
                  </a:lnTo>
                  <a:lnTo>
                    <a:pt x="8486" y="235207"/>
                  </a:lnTo>
                  <a:lnTo>
                    <a:pt x="8841" y="216384"/>
                  </a:lnTo>
                  <a:lnTo>
                    <a:pt x="12913" y="208791"/>
                  </a:lnTo>
                  <a:lnTo>
                    <a:pt x="26796" y="197235"/>
                  </a:lnTo>
                  <a:lnTo>
                    <a:pt x="54344" y="184152"/>
                  </a:lnTo>
                  <a:lnTo>
                    <a:pt x="74456" y="182775"/>
                  </a:lnTo>
                  <a:lnTo>
                    <a:pt x="132508" y="193320"/>
                  </a:lnTo>
                  <a:lnTo>
                    <a:pt x="168456" y="197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253720" y="4832580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253720" y="4895751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6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394226" y="4829635"/>
              <a:ext cx="175350" cy="271746"/>
            </a:xfrm>
            <a:custGeom>
              <a:avLst/>
              <a:gdLst/>
              <a:ahLst/>
              <a:cxnLst/>
              <a:rect l="0" t="0" r="0" b="0"/>
              <a:pathLst>
                <a:path w="175350" h="271746">
                  <a:moveTo>
                    <a:pt x="17421" y="24002"/>
                  </a:moveTo>
                  <a:lnTo>
                    <a:pt x="35402" y="8361"/>
                  </a:lnTo>
                  <a:lnTo>
                    <a:pt x="52319" y="283"/>
                  </a:lnTo>
                  <a:lnTo>
                    <a:pt x="60573" y="0"/>
                  </a:lnTo>
                  <a:lnTo>
                    <a:pt x="75984" y="5926"/>
                  </a:lnTo>
                  <a:lnTo>
                    <a:pt x="87513" y="19478"/>
                  </a:lnTo>
                  <a:lnTo>
                    <a:pt x="104446" y="62363"/>
                  </a:lnTo>
                  <a:lnTo>
                    <a:pt x="109887" y="113357"/>
                  </a:lnTo>
                  <a:lnTo>
                    <a:pt x="103320" y="169424"/>
                  </a:lnTo>
                  <a:lnTo>
                    <a:pt x="87369" y="232694"/>
                  </a:lnTo>
                  <a:lnTo>
                    <a:pt x="74246" y="251674"/>
                  </a:lnTo>
                  <a:lnTo>
                    <a:pt x="65832" y="260012"/>
                  </a:lnTo>
                  <a:lnTo>
                    <a:pt x="44007" y="269275"/>
                  </a:lnTo>
                  <a:lnTo>
                    <a:pt x="31636" y="271745"/>
                  </a:lnTo>
                  <a:lnTo>
                    <a:pt x="22218" y="269883"/>
                  </a:lnTo>
                  <a:lnTo>
                    <a:pt x="14770" y="265131"/>
                  </a:lnTo>
                  <a:lnTo>
                    <a:pt x="8635" y="258454"/>
                  </a:lnTo>
                  <a:lnTo>
                    <a:pt x="1818" y="238557"/>
                  </a:lnTo>
                  <a:lnTo>
                    <a:pt x="0" y="226700"/>
                  </a:lnTo>
                  <a:lnTo>
                    <a:pt x="4220" y="207287"/>
                  </a:lnTo>
                  <a:lnTo>
                    <a:pt x="8620" y="198834"/>
                  </a:lnTo>
                  <a:lnTo>
                    <a:pt x="16233" y="193199"/>
                  </a:lnTo>
                  <a:lnTo>
                    <a:pt x="37171" y="186939"/>
                  </a:lnTo>
                  <a:lnTo>
                    <a:pt x="87570" y="184089"/>
                  </a:lnTo>
                  <a:lnTo>
                    <a:pt x="143296" y="196714"/>
                  </a:lnTo>
                  <a:lnTo>
                    <a:pt x="175349" y="2029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222134" y="4906279"/>
              <a:ext cx="63173" cy="10530"/>
            </a:xfrm>
            <a:custGeom>
              <a:avLst/>
              <a:gdLst/>
              <a:ahLst/>
              <a:cxnLst/>
              <a:rect l="0" t="0" r="0" b="0"/>
              <a:pathLst>
                <a:path w="63173" h="10530">
                  <a:moveTo>
                    <a:pt x="63172" y="0"/>
                  </a:moveTo>
                  <a:lnTo>
                    <a:pt x="28813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5" name="Freeform 134"/>
          <p:cNvSpPr/>
          <p:nvPr/>
        </p:nvSpPr>
        <p:spPr>
          <a:xfrm>
            <a:off x="5285306" y="4937865"/>
            <a:ext cx="1" cy="73701"/>
          </a:xfrm>
          <a:custGeom>
            <a:avLst/>
            <a:gdLst/>
            <a:ahLst/>
            <a:cxnLst/>
            <a:rect l="0" t="0" r="0" b="0"/>
            <a:pathLst>
              <a:path w="1" h="73701">
                <a:moveTo>
                  <a:pt x="0" y="73700"/>
                </a:moveTo>
                <a:lnTo>
                  <a:pt x="0" y="3100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Freeform 135"/>
          <p:cNvSpPr/>
          <p:nvPr/>
        </p:nvSpPr>
        <p:spPr>
          <a:xfrm>
            <a:off x="2561415" y="4135732"/>
            <a:ext cx="397093" cy="492000"/>
          </a:xfrm>
          <a:custGeom>
            <a:avLst/>
            <a:gdLst/>
            <a:ahLst/>
            <a:cxnLst/>
            <a:rect l="0" t="0" r="0" b="0"/>
            <a:pathLst>
              <a:path w="397093" h="492000">
                <a:moveTo>
                  <a:pt x="91766" y="75667"/>
                </a:moveTo>
                <a:lnTo>
                  <a:pt x="53393" y="104975"/>
                </a:lnTo>
                <a:lnTo>
                  <a:pt x="47466" y="105734"/>
                </a:lnTo>
                <a:lnTo>
                  <a:pt x="42346" y="102730"/>
                </a:lnTo>
                <a:lnTo>
                  <a:pt x="37762" y="97219"/>
                </a:lnTo>
                <a:lnTo>
                  <a:pt x="32669" y="78616"/>
                </a:lnTo>
                <a:lnTo>
                  <a:pt x="31311" y="67104"/>
                </a:lnTo>
                <a:lnTo>
                  <a:pt x="36041" y="48075"/>
                </a:lnTo>
                <a:lnTo>
                  <a:pt x="58142" y="16794"/>
                </a:lnTo>
                <a:lnTo>
                  <a:pt x="83753" y="771"/>
                </a:lnTo>
                <a:lnTo>
                  <a:pt x="92273" y="0"/>
                </a:lnTo>
                <a:lnTo>
                  <a:pt x="107979" y="5383"/>
                </a:lnTo>
                <a:lnTo>
                  <a:pt x="144361" y="29071"/>
                </a:lnTo>
                <a:lnTo>
                  <a:pt x="166751" y="56402"/>
                </a:lnTo>
                <a:lnTo>
                  <a:pt x="193038" y="119108"/>
                </a:lnTo>
                <a:lnTo>
                  <a:pt x="204361" y="171379"/>
                </a:lnTo>
                <a:lnTo>
                  <a:pt x="206944" y="232353"/>
                </a:lnTo>
                <a:lnTo>
                  <a:pt x="199048" y="292317"/>
                </a:lnTo>
                <a:lnTo>
                  <a:pt x="188414" y="332752"/>
                </a:lnTo>
                <a:lnTo>
                  <a:pt x="157771" y="387393"/>
                </a:lnTo>
                <a:lnTo>
                  <a:pt x="123262" y="443621"/>
                </a:lnTo>
                <a:lnTo>
                  <a:pt x="99148" y="472469"/>
                </a:lnTo>
                <a:lnTo>
                  <a:pt x="89669" y="480581"/>
                </a:lnTo>
                <a:lnTo>
                  <a:pt x="66657" y="489595"/>
                </a:lnTo>
                <a:lnTo>
                  <a:pt x="53970" y="491999"/>
                </a:lnTo>
                <a:lnTo>
                  <a:pt x="33634" y="488431"/>
                </a:lnTo>
                <a:lnTo>
                  <a:pt x="24935" y="484204"/>
                </a:lnTo>
                <a:lnTo>
                  <a:pt x="12150" y="470148"/>
                </a:lnTo>
                <a:lnTo>
                  <a:pt x="3739" y="451033"/>
                </a:lnTo>
                <a:lnTo>
                  <a:pt x="0" y="426940"/>
                </a:lnTo>
                <a:lnTo>
                  <a:pt x="4578" y="406873"/>
                </a:lnTo>
                <a:lnTo>
                  <a:pt x="26580" y="374927"/>
                </a:lnTo>
                <a:lnTo>
                  <a:pt x="52175" y="353199"/>
                </a:lnTo>
                <a:lnTo>
                  <a:pt x="78069" y="345244"/>
                </a:lnTo>
                <a:lnTo>
                  <a:pt x="136764" y="340137"/>
                </a:lnTo>
                <a:lnTo>
                  <a:pt x="193418" y="340297"/>
                </a:lnTo>
                <a:lnTo>
                  <a:pt x="246549" y="350381"/>
                </a:lnTo>
                <a:lnTo>
                  <a:pt x="303092" y="365913"/>
                </a:lnTo>
                <a:lnTo>
                  <a:pt x="363989" y="375455"/>
                </a:lnTo>
                <a:lnTo>
                  <a:pt x="397092" y="38099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9" name="Group 138"/>
          <p:cNvGrpSpPr/>
          <p:nvPr/>
        </p:nvGrpSpPr>
        <p:grpSpPr>
          <a:xfrm>
            <a:off x="3105906" y="4011357"/>
            <a:ext cx="115815" cy="115815"/>
            <a:chOff x="3105906" y="4011357"/>
            <a:chExt cx="115815" cy="115815"/>
          </a:xfrm>
        </p:grpSpPr>
        <p:sp>
          <p:nvSpPr>
            <p:cNvPr id="137" name="Freeform 136"/>
            <p:cNvSpPr/>
            <p:nvPr/>
          </p:nvSpPr>
          <p:spPr>
            <a:xfrm>
              <a:off x="3158549" y="4011357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2195" y="5414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105906" y="4074528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20"/>
                  </a:lnTo>
                  <a:lnTo>
                    <a:pt x="11504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0" name="Freeform 139"/>
          <p:cNvSpPr/>
          <p:nvPr/>
        </p:nvSpPr>
        <p:spPr>
          <a:xfrm>
            <a:off x="3421761" y="3842901"/>
            <a:ext cx="31587" cy="526426"/>
          </a:xfrm>
          <a:custGeom>
            <a:avLst/>
            <a:gdLst/>
            <a:ahLst/>
            <a:cxnLst/>
            <a:rect l="0" t="0" r="0" b="0"/>
            <a:pathLst>
              <a:path w="31587" h="526426">
                <a:moveTo>
                  <a:pt x="0" y="0"/>
                </a:moveTo>
                <a:lnTo>
                  <a:pt x="0" y="54145"/>
                </a:lnTo>
                <a:lnTo>
                  <a:pt x="3120" y="101441"/>
                </a:lnTo>
                <a:lnTo>
                  <a:pt x="11453" y="156788"/>
                </a:lnTo>
                <a:lnTo>
                  <a:pt x="18212" y="216472"/>
                </a:lnTo>
                <a:lnTo>
                  <a:pt x="23334" y="273540"/>
                </a:lnTo>
                <a:lnTo>
                  <a:pt x="29141" y="322035"/>
                </a:lnTo>
                <a:lnTo>
                  <a:pt x="30861" y="380857"/>
                </a:lnTo>
                <a:lnTo>
                  <a:pt x="31371" y="439620"/>
                </a:lnTo>
                <a:lnTo>
                  <a:pt x="31522" y="487837"/>
                </a:lnTo>
                <a:lnTo>
                  <a:pt x="31586" y="52642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0" name="Group 149"/>
          <p:cNvGrpSpPr/>
          <p:nvPr/>
        </p:nvGrpSpPr>
        <p:grpSpPr>
          <a:xfrm>
            <a:off x="1010735" y="3811316"/>
            <a:ext cx="1252892" cy="684353"/>
            <a:chOff x="1010735" y="3811316"/>
            <a:chExt cx="1252892" cy="684353"/>
          </a:xfrm>
        </p:grpSpPr>
        <p:sp>
          <p:nvSpPr>
            <p:cNvPr id="141" name="Freeform 140"/>
            <p:cNvSpPr/>
            <p:nvPr/>
          </p:nvSpPr>
          <p:spPr>
            <a:xfrm>
              <a:off x="1024380" y="3874487"/>
              <a:ext cx="186398" cy="579068"/>
            </a:xfrm>
            <a:custGeom>
              <a:avLst/>
              <a:gdLst/>
              <a:ahLst/>
              <a:cxnLst/>
              <a:rect l="0" t="0" r="0" b="0"/>
              <a:pathLst>
                <a:path w="186398" h="579068">
                  <a:moveTo>
                    <a:pt x="60055" y="579067"/>
                  </a:moveTo>
                  <a:lnTo>
                    <a:pt x="51722" y="530136"/>
                  </a:lnTo>
                  <a:lnTo>
                    <a:pt x="55549" y="471006"/>
                  </a:lnTo>
                  <a:lnTo>
                    <a:pt x="53131" y="422787"/>
                  </a:lnTo>
                  <a:lnTo>
                    <a:pt x="45005" y="371454"/>
                  </a:lnTo>
                  <a:lnTo>
                    <a:pt x="31779" y="316179"/>
                  </a:lnTo>
                  <a:lnTo>
                    <a:pt x="21391" y="267078"/>
                  </a:lnTo>
                  <a:lnTo>
                    <a:pt x="10904" y="210935"/>
                  </a:lnTo>
                  <a:lnTo>
                    <a:pt x="0" y="148857"/>
                  </a:lnTo>
                  <a:lnTo>
                    <a:pt x="3088" y="91535"/>
                  </a:lnTo>
                  <a:lnTo>
                    <a:pt x="11720" y="54807"/>
                  </a:lnTo>
                  <a:lnTo>
                    <a:pt x="24535" y="35667"/>
                  </a:lnTo>
                  <a:lnTo>
                    <a:pt x="41928" y="20531"/>
                  </a:lnTo>
                  <a:lnTo>
                    <a:pt x="61357" y="9904"/>
                  </a:lnTo>
                  <a:lnTo>
                    <a:pt x="112001" y="1956"/>
                  </a:lnTo>
                  <a:lnTo>
                    <a:pt x="164639" y="386"/>
                  </a:lnTo>
                  <a:lnTo>
                    <a:pt x="1863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221305" y="3874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010735" y="4169285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43827" y="17958"/>
                  </a:lnTo>
                  <a:lnTo>
                    <a:pt x="85256" y="28547"/>
                  </a:lnTo>
                  <a:lnTo>
                    <a:pt x="28279" y="309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360646" y="3811316"/>
              <a:ext cx="155458" cy="613928"/>
            </a:xfrm>
            <a:custGeom>
              <a:avLst/>
              <a:gdLst/>
              <a:ahLst/>
              <a:cxnLst/>
              <a:rect l="0" t="0" r="0" b="0"/>
              <a:pathLst>
                <a:path w="155458" h="613928">
                  <a:moveTo>
                    <a:pt x="102815" y="0"/>
                  </a:moveTo>
                  <a:lnTo>
                    <a:pt x="87174" y="17980"/>
                  </a:lnTo>
                  <a:lnTo>
                    <a:pt x="57142" y="74353"/>
                  </a:lnTo>
                  <a:lnTo>
                    <a:pt x="36590" y="132017"/>
                  </a:lnTo>
                  <a:lnTo>
                    <a:pt x="22186" y="181535"/>
                  </a:lnTo>
                  <a:lnTo>
                    <a:pt x="12764" y="235502"/>
                  </a:lnTo>
                  <a:lnTo>
                    <a:pt x="8283" y="292436"/>
                  </a:lnTo>
                  <a:lnTo>
                    <a:pt x="0" y="354253"/>
                  </a:lnTo>
                  <a:lnTo>
                    <a:pt x="1381" y="409510"/>
                  </a:lnTo>
                  <a:lnTo>
                    <a:pt x="6080" y="459808"/>
                  </a:lnTo>
                  <a:lnTo>
                    <a:pt x="9519" y="488628"/>
                  </a:lnTo>
                  <a:lnTo>
                    <a:pt x="31662" y="546664"/>
                  </a:lnTo>
                  <a:lnTo>
                    <a:pt x="48457" y="573236"/>
                  </a:lnTo>
                  <a:lnTo>
                    <a:pt x="73841" y="595927"/>
                  </a:lnTo>
                  <a:lnTo>
                    <a:pt x="103588" y="611879"/>
                  </a:lnTo>
                  <a:lnTo>
                    <a:pt x="124215" y="613927"/>
                  </a:lnTo>
                  <a:lnTo>
                    <a:pt x="155457" y="610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642445" y="4106114"/>
              <a:ext cx="136872" cy="242156"/>
            </a:xfrm>
            <a:custGeom>
              <a:avLst/>
              <a:gdLst/>
              <a:ahLst/>
              <a:cxnLst/>
              <a:rect l="0" t="0" r="0" b="0"/>
              <a:pathLst>
                <a:path w="136872" h="242156">
                  <a:moveTo>
                    <a:pt x="136871" y="0"/>
                  </a:moveTo>
                  <a:lnTo>
                    <a:pt x="121230" y="17981"/>
                  </a:lnTo>
                  <a:lnTo>
                    <a:pt x="91198" y="74354"/>
                  </a:lnTo>
                  <a:lnTo>
                    <a:pt x="65057" y="132017"/>
                  </a:lnTo>
                  <a:lnTo>
                    <a:pt x="38284" y="185261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621388" y="4148228"/>
              <a:ext cx="189514" cy="231628"/>
            </a:xfrm>
            <a:custGeom>
              <a:avLst/>
              <a:gdLst/>
              <a:ahLst/>
              <a:cxnLst/>
              <a:rect l="0" t="0" r="0" b="0"/>
              <a:pathLst>
                <a:path w="189514" h="231628">
                  <a:moveTo>
                    <a:pt x="0" y="0"/>
                  </a:moveTo>
                  <a:lnTo>
                    <a:pt x="43963" y="34898"/>
                  </a:lnTo>
                  <a:lnTo>
                    <a:pt x="83547" y="89878"/>
                  </a:lnTo>
                  <a:lnTo>
                    <a:pt x="126469" y="146020"/>
                  </a:lnTo>
                  <a:lnTo>
                    <a:pt x="160379" y="194223"/>
                  </a:lnTo>
                  <a:lnTo>
                    <a:pt x="180881" y="216255"/>
                  </a:lnTo>
                  <a:lnTo>
                    <a:pt x="189513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831958" y="3895544"/>
              <a:ext cx="198358" cy="600125"/>
            </a:xfrm>
            <a:custGeom>
              <a:avLst/>
              <a:gdLst/>
              <a:ahLst/>
              <a:cxnLst/>
              <a:rect l="0" t="0" r="0" b="0"/>
              <a:pathLst>
                <a:path w="198358" h="600125">
                  <a:moveTo>
                    <a:pt x="0" y="0"/>
                  </a:moveTo>
                  <a:lnTo>
                    <a:pt x="24047" y="9575"/>
                  </a:lnTo>
                  <a:lnTo>
                    <a:pt x="82002" y="52997"/>
                  </a:lnTo>
                  <a:lnTo>
                    <a:pt x="97277" y="69178"/>
                  </a:lnTo>
                  <a:lnTo>
                    <a:pt x="129266" y="120813"/>
                  </a:lnTo>
                  <a:lnTo>
                    <a:pt x="157855" y="175812"/>
                  </a:lnTo>
                  <a:lnTo>
                    <a:pt x="182003" y="238452"/>
                  </a:lnTo>
                  <a:lnTo>
                    <a:pt x="194177" y="296820"/>
                  </a:lnTo>
                  <a:lnTo>
                    <a:pt x="198304" y="357398"/>
                  </a:lnTo>
                  <a:lnTo>
                    <a:pt x="198357" y="410572"/>
                  </a:lnTo>
                  <a:lnTo>
                    <a:pt x="188487" y="464286"/>
                  </a:lnTo>
                  <a:lnTo>
                    <a:pt x="169683" y="519610"/>
                  </a:lnTo>
                  <a:lnTo>
                    <a:pt x="142269" y="566023"/>
                  </a:lnTo>
                  <a:lnTo>
                    <a:pt x="116633" y="588980"/>
                  </a:lnTo>
                  <a:lnTo>
                    <a:pt x="94757" y="6001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158342" y="4068939"/>
              <a:ext cx="73700" cy="5590"/>
            </a:xfrm>
            <a:custGeom>
              <a:avLst/>
              <a:gdLst/>
              <a:ahLst/>
              <a:cxnLst/>
              <a:rect l="0" t="0" r="0" b="0"/>
              <a:pathLst>
                <a:path w="73700" h="5590">
                  <a:moveTo>
                    <a:pt x="73699" y="5589"/>
                  </a:moveTo>
                  <a:lnTo>
                    <a:pt x="56931" y="0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189927" y="4190342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1989886" y="4986713"/>
            <a:ext cx="1273949" cy="667091"/>
            <a:chOff x="1989886" y="4986713"/>
            <a:chExt cx="1273949" cy="667091"/>
          </a:xfrm>
        </p:grpSpPr>
        <p:sp>
          <p:nvSpPr>
            <p:cNvPr id="151" name="Freeform 150"/>
            <p:cNvSpPr/>
            <p:nvPr/>
          </p:nvSpPr>
          <p:spPr>
            <a:xfrm>
              <a:off x="2022336" y="4986713"/>
              <a:ext cx="188649" cy="667091"/>
            </a:xfrm>
            <a:custGeom>
              <a:avLst/>
              <a:gdLst/>
              <a:ahLst/>
              <a:cxnLst/>
              <a:rect l="0" t="0" r="0" b="0"/>
              <a:pathLst>
                <a:path w="188649" h="667091">
                  <a:moveTo>
                    <a:pt x="41249" y="667090"/>
                  </a:moveTo>
                  <a:lnTo>
                    <a:pt x="41249" y="609826"/>
                  </a:lnTo>
                  <a:lnTo>
                    <a:pt x="41249" y="557316"/>
                  </a:lnTo>
                  <a:lnTo>
                    <a:pt x="38130" y="506662"/>
                  </a:lnTo>
                  <a:lnTo>
                    <a:pt x="29796" y="456949"/>
                  </a:lnTo>
                  <a:lnTo>
                    <a:pt x="23038" y="393476"/>
                  </a:lnTo>
                  <a:lnTo>
                    <a:pt x="17916" y="336455"/>
                  </a:lnTo>
                  <a:lnTo>
                    <a:pt x="8989" y="286804"/>
                  </a:lnTo>
                  <a:lnTo>
                    <a:pt x="2055" y="235048"/>
                  </a:lnTo>
                  <a:lnTo>
                    <a:pt x="0" y="182669"/>
                  </a:lnTo>
                  <a:lnTo>
                    <a:pt x="4895" y="123745"/>
                  </a:lnTo>
                  <a:lnTo>
                    <a:pt x="18297" y="79481"/>
                  </a:lnTo>
                  <a:lnTo>
                    <a:pt x="54532" y="34024"/>
                  </a:lnTo>
                  <a:lnTo>
                    <a:pt x="84179" y="14571"/>
                  </a:lnTo>
                  <a:lnTo>
                    <a:pt x="115191" y="1398"/>
                  </a:lnTo>
                  <a:lnTo>
                    <a:pt x="136113" y="0"/>
                  </a:lnTo>
                  <a:lnTo>
                    <a:pt x="188648" y="37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989886" y="5359005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213646" y="15641"/>
                  </a:lnTo>
                  <a:lnTo>
                    <a:pt x="161885" y="34844"/>
                  </a:lnTo>
                  <a:lnTo>
                    <a:pt x="110747" y="45549"/>
                  </a:lnTo>
                  <a:lnTo>
                    <a:pt x="56730" y="5054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359132" y="5022093"/>
              <a:ext cx="178236" cy="610654"/>
            </a:xfrm>
            <a:custGeom>
              <a:avLst/>
              <a:gdLst/>
              <a:ahLst/>
              <a:cxnLst/>
              <a:rect l="0" t="0" r="0" b="0"/>
              <a:pathLst>
                <a:path w="178236" h="610654">
                  <a:moveTo>
                    <a:pt x="125593" y="0"/>
                  </a:moveTo>
                  <a:lnTo>
                    <a:pt x="96912" y="55045"/>
                  </a:lnTo>
                  <a:lnTo>
                    <a:pt x="72138" y="106453"/>
                  </a:lnTo>
                  <a:lnTo>
                    <a:pt x="50303" y="161668"/>
                  </a:lnTo>
                  <a:lnTo>
                    <a:pt x="33555" y="211569"/>
                  </a:lnTo>
                  <a:lnTo>
                    <a:pt x="12050" y="272205"/>
                  </a:lnTo>
                  <a:lnTo>
                    <a:pt x="1779" y="335179"/>
                  </a:lnTo>
                  <a:lnTo>
                    <a:pt x="0" y="386571"/>
                  </a:lnTo>
                  <a:lnTo>
                    <a:pt x="5062" y="433254"/>
                  </a:lnTo>
                  <a:lnTo>
                    <a:pt x="28944" y="493662"/>
                  </a:lnTo>
                  <a:lnTo>
                    <a:pt x="39354" y="515373"/>
                  </a:lnTo>
                  <a:lnTo>
                    <a:pt x="87520" y="570616"/>
                  </a:lnTo>
                  <a:lnTo>
                    <a:pt x="117432" y="591511"/>
                  </a:lnTo>
                  <a:lnTo>
                    <a:pt x="178235" y="610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663709" y="5390590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147399" y="0"/>
                  </a:moveTo>
                  <a:lnTo>
                    <a:pt x="130632" y="11179"/>
                  </a:lnTo>
                  <a:lnTo>
                    <a:pt x="87806" y="73218"/>
                  </a:lnTo>
                  <a:lnTo>
                    <a:pt x="45630" y="13124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632124" y="5359005"/>
              <a:ext cx="252685" cy="252685"/>
            </a:xfrm>
            <a:custGeom>
              <a:avLst/>
              <a:gdLst/>
              <a:ahLst/>
              <a:cxnLst/>
              <a:rect l="0" t="0" r="0" b="0"/>
              <a:pathLst>
                <a:path w="252685" h="252685">
                  <a:moveTo>
                    <a:pt x="0" y="0"/>
                  </a:moveTo>
                  <a:lnTo>
                    <a:pt x="38373" y="29308"/>
                  </a:lnTo>
                  <a:lnTo>
                    <a:pt x="79341" y="88003"/>
                  </a:lnTo>
                  <a:lnTo>
                    <a:pt x="136276" y="149815"/>
                  </a:lnTo>
                  <a:lnTo>
                    <a:pt x="170418" y="189990"/>
                  </a:lnTo>
                  <a:lnTo>
                    <a:pt x="232695" y="234559"/>
                  </a:lnTo>
                  <a:lnTo>
                    <a:pt x="252684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095378" y="5385001"/>
              <a:ext cx="94757" cy="16119"/>
            </a:xfrm>
            <a:custGeom>
              <a:avLst/>
              <a:gdLst/>
              <a:ahLst/>
              <a:cxnLst/>
              <a:rect l="0" t="0" r="0" b="0"/>
              <a:pathLst>
                <a:path w="94757" h="16119">
                  <a:moveTo>
                    <a:pt x="94756" y="5589"/>
                  </a:moveTo>
                  <a:lnTo>
                    <a:pt x="77989" y="0"/>
                  </a:lnTo>
                  <a:lnTo>
                    <a:pt x="60398" y="376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190134" y="5537989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2947979" y="4011357"/>
            <a:ext cx="147400" cy="263214"/>
            <a:chOff x="2947979" y="4011357"/>
            <a:chExt cx="147400" cy="263214"/>
          </a:xfrm>
        </p:grpSpPr>
        <p:sp>
          <p:nvSpPr>
            <p:cNvPr id="159" name="Freeform 158"/>
            <p:cNvSpPr/>
            <p:nvPr/>
          </p:nvSpPr>
          <p:spPr>
            <a:xfrm>
              <a:off x="3000621" y="4053471"/>
              <a:ext cx="94758" cy="200043"/>
            </a:xfrm>
            <a:custGeom>
              <a:avLst/>
              <a:gdLst/>
              <a:ahLst/>
              <a:cxnLst/>
              <a:rect l="0" t="0" r="0" b="0"/>
              <a:pathLst>
                <a:path w="94758" h="200043">
                  <a:moveTo>
                    <a:pt x="94757" y="0"/>
                  </a:moveTo>
                  <a:lnTo>
                    <a:pt x="83579" y="11179"/>
                  </a:lnTo>
                  <a:lnTo>
                    <a:pt x="54324" y="73217"/>
                  </a:lnTo>
                  <a:lnTo>
                    <a:pt x="23936" y="134612"/>
                  </a:lnTo>
                  <a:lnTo>
                    <a:pt x="3373" y="190485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947979" y="4011357"/>
              <a:ext cx="136871" cy="263214"/>
            </a:xfrm>
            <a:custGeom>
              <a:avLst/>
              <a:gdLst/>
              <a:ahLst/>
              <a:cxnLst/>
              <a:rect l="0" t="0" r="0" b="0"/>
              <a:pathLst>
                <a:path w="136871" h="263214">
                  <a:moveTo>
                    <a:pt x="0" y="0"/>
                  </a:moveTo>
                  <a:lnTo>
                    <a:pt x="35916" y="62281"/>
                  </a:lnTo>
                  <a:lnTo>
                    <a:pt x="63333" y="116331"/>
                  </a:lnTo>
                  <a:lnTo>
                    <a:pt x="91051" y="178836"/>
                  </a:lnTo>
                  <a:lnTo>
                    <a:pt x="123269" y="240519"/>
                  </a:lnTo>
                  <a:lnTo>
                    <a:pt x="13687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1639512" y="4832920"/>
            <a:ext cx="3484665" cy="1292471"/>
            <a:chOff x="1639512" y="4832920"/>
            <a:chExt cx="3484665" cy="1292471"/>
          </a:xfrm>
        </p:grpSpPr>
        <p:sp>
          <p:nvSpPr>
            <p:cNvPr id="162" name="Freeform 161"/>
            <p:cNvSpPr/>
            <p:nvPr/>
          </p:nvSpPr>
          <p:spPr>
            <a:xfrm>
              <a:off x="2821637" y="5148435"/>
              <a:ext cx="260542" cy="673825"/>
            </a:xfrm>
            <a:custGeom>
              <a:avLst/>
              <a:gdLst/>
              <a:ahLst/>
              <a:cxnLst/>
              <a:rect l="0" t="0" r="0" b="0"/>
              <a:pathLst>
                <a:path w="260542" h="673825">
                  <a:moveTo>
                    <a:pt x="0" y="0"/>
                  </a:moveTo>
                  <a:lnTo>
                    <a:pt x="42662" y="54114"/>
                  </a:lnTo>
                  <a:lnTo>
                    <a:pt x="66453" y="81544"/>
                  </a:lnTo>
                  <a:lnTo>
                    <a:pt x="122408" y="133204"/>
                  </a:lnTo>
                  <a:lnTo>
                    <a:pt x="166205" y="188221"/>
                  </a:lnTo>
                  <a:lnTo>
                    <a:pt x="196019" y="244325"/>
                  </a:lnTo>
                  <a:lnTo>
                    <a:pt x="221690" y="307141"/>
                  </a:lnTo>
                  <a:lnTo>
                    <a:pt x="243702" y="370285"/>
                  </a:lnTo>
                  <a:lnTo>
                    <a:pt x="258145" y="422923"/>
                  </a:lnTo>
                  <a:lnTo>
                    <a:pt x="260541" y="477430"/>
                  </a:lnTo>
                  <a:lnTo>
                    <a:pt x="254362" y="538034"/>
                  </a:lnTo>
                  <a:lnTo>
                    <a:pt x="245122" y="596935"/>
                  </a:lnTo>
                  <a:lnTo>
                    <a:pt x="231520" y="646938"/>
                  </a:lnTo>
                  <a:lnTo>
                    <a:pt x="221098" y="673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398575" y="5211606"/>
              <a:ext cx="406221" cy="514088"/>
            </a:xfrm>
            <a:custGeom>
              <a:avLst/>
              <a:gdLst/>
              <a:ahLst/>
              <a:cxnLst/>
              <a:rect l="0" t="0" r="0" b="0"/>
              <a:pathLst>
                <a:path w="406221" h="514088">
                  <a:moveTo>
                    <a:pt x="107414" y="0"/>
                  </a:moveTo>
                  <a:lnTo>
                    <a:pt x="71498" y="59941"/>
                  </a:lnTo>
                  <a:lnTo>
                    <a:pt x="16135" y="122569"/>
                  </a:lnTo>
                  <a:lnTo>
                    <a:pt x="10297" y="123827"/>
                  </a:lnTo>
                  <a:lnTo>
                    <a:pt x="5235" y="121156"/>
                  </a:lnTo>
                  <a:lnTo>
                    <a:pt x="690" y="115865"/>
                  </a:lnTo>
                  <a:lnTo>
                    <a:pt x="0" y="108829"/>
                  </a:lnTo>
                  <a:lnTo>
                    <a:pt x="5473" y="91652"/>
                  </a:lnTo>
                  <a:lnTo>
                    <a:pt x="21707" y="62251"/>
                  </a:lnTo>
                  <a:lnTo>
                    <a:pt x="46925" y="36902"/>
                  </a:lnTo>
                  <a:lnTo>
                    <a:pt x="97239" y="11691"/>
                  </a:lnTo>
                  <a:lnTo>
                    <a:pt x="131695" y="3464"/>
                  </a:lnTo>
                  <a:lnTo>
                    <a:pt x="171541" y="4146"/>
                  </a:lnTo>
                  <a:lnTo>
                    <a:pt x="185260" y="6273"/>
                  </a:lnTo>
                  <a:lnTo>
                    <a:pt x="206743" y="17996"/>
                  </a:lnTo>
                  <a:lnTo>
                    <a:pt x="222920" y="34904"/>
                  </a:lnTo>
                  <a:lnTo>
                    <a:pt x="234009" y="54117"/>
                  </a:lnTo>
                  <a:lnTo>
                    <a:pt x="241240" y="90254"/>
                  </a:lnTo>
                  <a:lnTo>
                    <a:pt x="237793" y="125008"/>
                  </a:lnTo>
                  <a:lnTo>
                    <a:pt x="226192" y="146806"/>
                  </a:lnTo>
                  <a:lnTo>
                    <a:pt x="195737" y="183806"/>
                  </a:lnTo>
                  <a:lnTo>
                    <a:pt x="168679" y="200820"/>
                  </a:lnTo>
                  <a:lnTo>
                    <a:pt x="132846" y="207681"/>
                  </a:lnTo>
                  <a:lnTo>
                    <a:pt x="125538" y="205135"/>
                  </a:lnTo>
                  <a:lnTo>
                    <a:pt x="121837" y="199928"/>
                  </a:lnTo>
                  <a:lnTo>
                    <a:pt x="120539" y="192947"/>
                  </a:lnTo>
                  <a:lnTo>
                    <a:pt x="123183" y="187122"/>
                  </a:lnTo>
                  <a:lnTo>
                    <a:pt x="135479" y="177532"/>
                  </a:lnTo>
                  <a:lnTo>
                    <a:pt x="167722" y="171145"/>
                  </a:lnTo>
                  <a:lnTo>
                    <a:pt x="231184" y="171930"/>
                  </a:lnTo>
                  <a:lnTo>
                    <a:pt x="264579" y="183133"/>
                  </a:lnTo>
                  <a:lnTo>
                    <a:pt x="316714" y="215796"/>
                  </a:lnTo>
                  <a:lnTo>
                    <a:pt x="363188" y="273030"/>
                  </a:lnTo>
                  <a:lnTo>
                    <a:pt x="388481" y="307612"/>
                  </a:lnTo>
                  <a:lnTo>
                    <a:pt x="405089" y="353481"/>
                  </a:lnTo>
                  <a:lnTo>
                    <a:pt x="406220" y="377031"/>
                  </a:lnTo>
                  <a:lnTo>
                    <a:pt x="397415" y="420746"/>
                  </a:lnTo>
                  <a:lnTo>
                    <a:pt x="382203" y="447019"/>
                  </a:lnTo>
                  <a:lnTo>
                    <a:pt x="327680" y="491137"/>
                  </a:lnTo>
                  <a:lnTo>
                    <a:pt x="291091" y="506741"/>
                  </a:lnTo>
                  <a:lnTo>
                    <a:pt x="228401" y="514087"/>
                  </a:lnTo>
                  <a:lnTo>
                    <a:pt x="165931" y="512419"/>
                  </a:lnTo>
                  <a:lnTo>
                    <a:pt x="107414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916601" y="5495875"/>
              <a:ext cx="126343" cy="210571"/>
            </a:xfrm>
            <a:custGeom>
              <a:avLst/>
              <a:gdLst/>
              <a:ahLst/>
              <a:cxnLst/>
              <a:rect l="0" t="0" r="0" b="0"/>
              <a:pathLst>
                <a:path w="126343" h="210571">
                  <a:moveTo>
                    <a:pt x="126342" y="0"/>
                  </a:moveTo>
                  <a:lnTo>
                    <a:pt x="110701" y="17981"/>
                  </a:lnTo>
                  <a:lnTo>
                    <a:pt x="85908" y="69742"/>
                  </a:lnTo>
                  <a:lnTo>
                    <a:pt x="52401" y="128940"/>
                  </a:lnTo>
                  <a:lnTo>
                    <a:pt x="18685" y="18613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863958" y="5474818"/>
              <a:ext cx="242157" cy="263214"/>
            </a:xfrm>
            <a:custGeom>
              <a:avLst/>
              <a:gdLst/>
              <a:ahLst/>
              <a:cxnLst/>
              <a:rect l="0" t="0" r="0" b="0"/>
              <a:pathLst>
                <a:path w="242157" h="263214">
                  <a:moveTo>
                    <a:pt x="0" y="0"/>
                  </a:moveTo>
                  <a:lnTo>
                    <a:pt x="49498" y="55088"/>
                  </a:lnTo>
                  <a:lnTo>
                    <a:pt x="100344" y="116028"/>
                  </a:lnTo>
                  <a:lnTo>
                    <a:pt x="139802" y="165365"/>
                  </a:lnTo>
                  <a:lnTo>
                    <a:pt x="201677" y="222998"/>
                  </a:lnTo>
                  <a:lnTo>
                    <a:pt x="242156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316684" y="5422176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8333" y="37478"/>
                  </a:lnTo>
                  <a:lnTo>
                    <a:pt x="12997" y="69206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306155" y="5495875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611482" y="5285306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0" y="0"/>
                  </a:moveTo>
                  <a:lnTo>
                    <a:pt x="3119" y="42691"/>
                  </a:lnTo>
                  <a:lnTo>
                    <a:pt x="9552" y="105577"/>
                  </a:lnTo>
                  <a:lnTo>
                    <a:pt x="10239" y="162303"/>
                  </a:lnTo>
                  <a:lnTo>
                    <a:pt x="10399" y="207055"/>
                  </a:lnTo>
                  <a:lnTo>
                    <a:pt x="10471" y="251121"/>
                  </a:lnTo>
                  <a:lnTo>
                    <a:pt x="10511" y="312272"/>
                  </a:lnTo>
                  <a:lnTo>
                    <a:pt x="10523" y="358077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639512" y="4832920"/>
              <a:ext cx="3484665" cy="1292471"/>
            </a:xfrm>
            <a:custGeom>
              <a:avLst/>
              <a:gdLst/>
              <a:ahLst/>
              <a:cxnLst/>
              <a:rect l="0" t="0" r="0" b="0"/>
              <a:pathLst>
                <a:path w="3484665" h="1292471">
                  <a:moveTo>
                    <a:pt x="876798" y="31245"/>
                  </a:moveTo>
                  <a:lnTo>
                    <a:pt x="843176" y="16774"/>
                  </a:lnTo>
                  <a:lnTo>
                    <a:pt x="791475" y="8370"/>
                  </a:lnTo>
                  <a:lnTo>
                    <a:pt x="736202" y="1381"/>
                  </a:lnTo>
                  <a:lnTo>
                    <a:pt x="672988" y="0"/>
                  </a:lnTo>
                  <a:lnTo>
                    <a:pt x="617347" y="2847"/>
                  </a:lnTo>
                  <a:lnTo>
                    <a:pt x="555448" y="8738"/>
                  </a:lnTo>
                  <a:lnTo>
                    <a:pt x="500846" y="18307"/>
                  </a:lnTo>
                  <a:lnTo>
                    <a:pt x="445535" y="34900"/>
                  </a:lnTo>
                  <a:lnTo>
                    <a:pt x="392541" y="52322"/>
                  </a:lnTo>
                  <a:lnTo>
                    <a:pt x="338682" y="77088"/>
                  </a:lnTo>
                  <a:lnTo>
                    <a:pt x="292519" y="96886"/>
                  </a:lnTo>
                  <a:lnTo>
                    <a:pt x="237167" y="129837"/>
                  </a:lnTo>
                  <a:lnTo>
                    <a:pt x="178854" y="171654"/>
                  </a:lnTo>
                  <a:lnTo>
                    <a:pt x="142318" y="202826"/>
                  </a:lnTo>
                  <a:lnTo>
                    <a:pt x="83338" y="261053"/>
                  </a:lnTo>
                  <a:lnTo>
                    <a:pt x="53273" y="301328"/>
                  </a:lnTo>
                  <a:lnTo>
                    <a:pt x="27045" y="357556"/>
                  </a:lnTo>
                  <a:lnTo>
                    <a:pt x="11897" y="407780"/>
                  </a:lnTo>
                  <a:lnTo>
                    <a:pt x="0" y="459706"/>
                  </a:lnTo>
                  <a:lnTo>
                    <a:pt x="1141" y="516353"/>
                  </a:lnTo>
                  <a:lnTo>
                    <a:pt x="4742" y="568045"/>
                  </a:lnTo>
                  <a:lnTo>
                    <a:pt x="25734" y="624970"/>
                  </a:lnTo>
                  <a:lnTo>
                    <a:pt x="46821" y="680669"/>
                  </a:lnTo>
                  <a:lnTo>
                    <a:pt x="70657" y="724296"/>
                  </a:lnTo>
                  <a:lnTo>
                    <a:pt x="118808" y="786790"/>
                  </a:lnTo>
                  <a:lnTo>
                    <a:pt x="173472" y="847349"/>
                  </a:lnTo>
                  <a:lnTo>
                    <a:pt x="235658" y="905234"/>
                  </a:lnTo>
                  <a:lnTo>
                    <a:pt x="290592" y="950437"/>
                  </a:lnTo>
                  <a:lnTo>
                    <a:pt x="345881" y="985790"/>
                  </a:lnTo>
                  <a:lnTo>
                    <a:pt x="402424" y="1017800"/>
                  </a:lnTo>
                  <a:lnTo>
                    <a:pt x="463986" y="1045296"/>
                  </a:lnTo>
                  <a:lnTo>
                    <a:pt x="527451" y="1066060"/>
                  </a:lnTo>
                  <a:lnTo>
                    <a:pt x="580671" y="1080489"/>
                  </a:lnTo>
                  <a:lnTo>
                    <a:pt x="643176" y="1094605"/>
                  </a:lnTo>
                  <a:lnTo>
                    <a:pt x="700929" y="1114247"/>
                  </a:lnTo>
                  <a:lnTo>
                    <a:pt x="758567" y="1126186"/>
                  </a:lnTo>
                  <a:lnTo>
                    <a:pt x="807972" y="1141151"/>
                  </a:lnTo>
                  <a:lnTo>
                    <a:pt x="858485" y="1152343"/>
                  </a:lnTo>
                  <a:lnTo>
                    <a:pt x="921188" y="1159838"/>
                  </a:lnTo>
                  <a:lnTo>
                    <a:pt x="972229" y="1168929"/>
                  </a:lnTo>
                  <a:lnTo>
                    <a:pt x="1021278" y="1179031"/>
                  </a:lnTo>
                  <a:lnTo>
                    <a:pt x="1068566" y="1186314"/>
                  </a:lnTo>
                  <a:lnTo>
                    <a:pt x="1119622" y="1191591"/>
                  </a:lnTo>
                  <a:lnTo>
                    <a:pt x="1171794" y="1200564"/>
                  </a:lnTo>
                  <a:lnTo>
                    <a:pt x="1224298" y="1210632"/>
                  </a:lnTo>
                  <a:lnTo>
                    <a:pt x="1273779" y="1217904"/>
                  </a:lnTo>
                  <a:lnTo>
                    <a:pt x="1321196" y="1223178"/>
                  </a:lnTo>
                  <a:lnTo>
                    <a:pt x="1372290" y="1232150"/>
                  </a:lnTo>
                  <a:lnTo>
                    <a:pt x="1424474" y="1239097"/>
                  </a:lnTo>
                  <a:lnTo>
                    <a:pt x="1476980" y="1244276"/>
                  </a:lnTo>
                  <a:lnTo>
                    <a:pt x="1532702" y="1250099"/>
                  </a:lnTo>
                  <a:lnTo>
                    <a:pt x="1587426" y="1254944"/>
                  </a:lnTo>
                  <a:lnTo>
                    <a:pt x="1636397" y="1260669"/>
                  </a:lnTo>
                  <a:lnTo>
                    <a:pt x="1691071" y="1262366"/>
                  </a:lnTo>
                  <a:lnTo>
                    <a:pt x="1748605" y="1265988"/>
                  </a:lnTo>
                  <a:lnTo>
                    <a:pt x="1802696" y="1271350"/>
                  </a:lnTo>
                  <a:lnTo>
                    <a:pt x="1855768" y="1276059"/>
                  </a:lnTo>
                  <a:lnTo>
                    <a:pt x="1908538" y="1281743"/>
                  </a:lnTo>
                  <a:lnTo>
                    <a:pt x="1961218" y="1283427"/>
                  </a:lnTo>
                  <a:lnTo>
                    <a:pt x="2010752" y="1283926"/>
                  </a:lnTo>
                  <a:lnTo>
                    <a:pt x="2058184" y="1284075"/>
                  </a:lnTo>
                  <a:lnTo>
                    <a:pt x="2109283" y="1284118"/>
                  </a:lnTo>
                  <a:lnTo>
                    <a:pt x="2161468" y="1284131"/>
                  </a:lnTo>
                  <a:lnTo>
                    <a:pt x="2213975" y="1284135"/>
                  </a:lnTo>
                  <a:lnTo>
                    <a:pt x="2266577" y="1284136"/>
                  </a:lnTo>
                  <a:lnTo>
                    <a:pt x="2316088" y="1284137"/>
                  </a:lnTo>
                  <a:lnTo>
                    <a:pt x="2363513" y="1284137"/>
                  </a:lnTo>
                  <a:lnTo>
                    <a:pt x="2414610" y="1287256"/>
                  </a:lnTo>
                  <a:lnTo>
                    <a:pt x="2463675" y="1292470"/>
                  </a:lnTo>
                  <a:lnTo>
                    <a:pt x="2510968" y="1290895"/>
                  </a:lnTo>
                  <a:lnTo>
                    <a:pt x="2573762" y="1285472"/>
                  </a:lnTo>
                  <a:lnTo>
                    <a:pt x="2622615" y="1284532"/>
                  </a:lnTo>
                  <a:lnTo>
                    <a:pt x="2683119" y="1284215"/>
                  </a:lnTo>
                  <a:lnTo>
                    <a:pt x="2740131" y="1284153"/>
                  </a:lnTo>
                  <a:lnTo>
                    <a:pt x="2802042" y="1284140"/>
                  </a:lnTo>
                  <a:lnTo>
                    <a:pt x="2862191" y="1276902"/>
                  </a:lnTo>
                  <a:lnTo>
                    <a:pt x="2919133" y="1274259"/>
                  </a:lnTo>
                  <a:lnTo>
                    <a:pt x="2975441" y="1273737"/>
                  </a:lnTo>
                  <a:lnTo>
                    <a:pt x="3034349" y="1268057"/>
                  </a:lnTo>
                  <a:lnTo>
                    <a:pt x="3097505" y="1255657"/>
                  </a:lnTo>
                  <a:lnTo>
                    <a:pt x="3151495" y="1245413"/>
                  </a:lnTo>
                  <a:lnTo>
                    <a:pt x="3209726" y="1231471"/>
                  </a:lnTo>
                  <a:lnTo>
                    <a:pt x="3266549" y="1206273"/>
                  </a:lnTo>
                  <a:lnTo>
                    <a:pt x="3318457" y="1181972"/>
                  </a:lnTo>
                  <a:lnTo>
                    <a:pt x="3375249" y="1141352"/>
                  </a:lnTo>
                  <a:lnTo>
                    <a:pt x="3427981" y="1088839"/>
                  </a:lnTo>
                  <a:lnTo>
                    <a:pt x="3457680" y="1032309"/>
                  </a:lnTo>
                  <a:lnTo>
                    <a:pt x="3477060" y="970590"/>
                  </a:lnTo>
                  <a:lnTo>
                    <a:pt x="3484664" y="931141"/>
                  </a:lnTo>
                  <a:lnTo>
                    <a:pt x="3483797" y="879288"/>
                  </a:lnTo>
                  <a:lnTo>
                    <a:pt x="3476132" y="822590"/>
                  </a:lnTo>
                  <a:lnTo>
                    <a:pt x="3463061" y="762209"/>
                  </a:lnTo>
                  <a:lnTo>
                    <a:pt x="3439481" y="699422"/>
                  </a:lnTo>
                  <a:lnTo>
                    <a:pt x="3407989" y="644942"/>
                  </a:lnTo>
                  <a:lnTo>
                    <a:pt x="3370696" y="588060"/>
                  </a:lnTo>
                  <a:lnTo>
                    <a:pt x="3353063" y="562905"/>
                  </a:lnTo>
                  <a:lnTo>
                    <a:pt x="3295734" y="504912"/>
                  </a:lnTo>
                  <a:lnTo>
                    <a:pt x="3244402" y="459702"/>
                  </a:lnTo>
                  <a:lnTo>
                    <a:pt x="3188490" y="417317"/>
                  </a:lnTo>
                  <a:lnTo>
                    <a:pt x="3130912" y="376610"/>
                  </a:lnTo>
                  <a:lnTo>
                    <a:pt x="3074269" y="337223"/>
                  </a:lnTo>
                  <a:lnTo>
                    <a:pt x="3013907" y="308798"/>
                  </a:lnTo>
                  <a:lnTo>
                    <a:pt x="2952507" y="282077"/>
                  </a:lnTo>
                  <a:lnTo>
                    <a:pt x="2900708" y="259474"/>
                  </a:lnTo>
                  <a:lnTo>
                    <a:pt x="2845416" y="242531"/>
                  </a:lnTo>
                  <a:lnTo>
                    <a:pt x="2783845" y="222329"/>
                  </a:lnTo>
                  <a:lnTo>
                    <a:pt x="2723762" y="204215"/>
                  </a:lnTo>
                  <a:lnTo>
                    <a:pt x="2663715" y="189371"/>
                  </a:lnTo>
                  <a:lnTo>
                    <a:pt x="2613133" y="178703"/>
                  </a:lnTo>
                  <a:lnTo>
                    <a:pt x="2564220" y="168134"/>
                  </a:lnTo>
                  <a:lnTo>
                    <a:pt x="2516973" y="157592"/>
                  </a:lnTo>
                  <a:lnTo>
                    <a:pt x="2454195" y="149140"/>
                  </a:lnTo>
                  <a:lnTo>
                    <a:pt x="2399755" y="142086"/>
                  </a:lnTo>
                  <a:lnTo>
                    <a:pt x="2344759" y="132587"/>
                  </a:lnTo>
                  <a:lnTo>
                    <a:pt x="2291420" y="127953"/>
                  </a:lnTo>
                  <a:lnTo>
                    <a:pt x="2238571" y="120991"/>
                  </a:lnTo>
                  <a:lnTo>
                    <a:pt x="2185868" y="117108"/>
                  </a:lnTo>
                  <a:lnTo>
                    <a:pt x="2133207" y="115958"/>
                  </a:lnTo>
                  <a:lnTo>
                    <a:pt x="2080559" y="110028"/>
                  </a:lnTo>
                  <a:lnTo>
                    <a:pt x="2027915" y="106451"/>
                  </a:lnTo>
                  <a:lnTo>
                    <a:pt x="1969683" y="105392"/>
                  </a:lnTo>
                  <a:lnTo>
                    <a:pt x="1913564" y="105077"/>
                  </a:lnTo>
                  <a:lnTo>
                    <a:pt x="1854303" y="104984"/>
                  </a:lnTo>
                  <a:lnTo>
                    <a:pt x="1797879" y="99367"/>
                  </a:lnTo>
                  <a:lnTo>
                    <a:pt x="1738527" y="95883"/>
                  </a:lnTo>
                  <a:lnTo>
                    <a:pt x="1682077" y="94851"/>
                  </a:lnTo>
                  <a:lnTo>
                    <a:pt x="1622717" y="94545"/>
                  </a:lnTo>
                  <a:lnTo>
                    <a:pt x="1560675" y="88866"/>
                  </a:lnTo>
                  <a:lnTo>
                    <a:pt x="1503428" y="85363"/>
                  </a:lnTo>
                  <a:lnTo>
                    <a:pt x="1443832" y="84325"/>
                  </a:lnTo>
                  <a:lnTo>
                    <a:pt x="1381720" y="84018"/>
                  </a:lnTo>
                  <a:lnTo>
                    <a:pt x="1318863" y="83926"/>
                  </a:lnTo>
                  <a:lnTo>
                    <a:pt x="1255785" y="83899"/>
                  </a:lnTo>
                  <a:lnTo>
                    <a:pt x="1192642" y="83891"/>
                  </a:lnTo>
                  <a:lnTo>
                    <a:pt x="1129479" y="83889"/>
                  </a:lnTo>
                  <a:lnTo>
                    <a:pt x="1066310" y="83888"/>
                  </a:lnTo>
                  <a:lnTo>
                    <a:pt x="1003140" y="83888"/>
                  </a:lnTo>
                  <a:lnTo>
                    <a:pt x="939969" y="83888"/>
                  </a:lnTo>
                  <a:lnTo>
                    <a:pt x="882388" y="83888"/>
                  </a:lnTo>
                  <a:lnTo>
                    <a:pt x="825109" y="92221"/>
                  </a:lnTo>
                  <a:lnTo>
                    <a:pt x="813627" y="944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2014-04-23T18:08:24Z</dcterms:created>
  <dcterms:modified xsi:type="dcterms:W3CDTF">2014-04-23T18:09:02Z</dcterms:modified>
</cp:coreProperties>
</file>